
<file path=[Content_Types].xml><?xml version="1.0" encoding="utf-8"?>
<Types xmlns="http://schemas.openxmlformats.org/package/2006/content-types"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media/image9.jpg" ContentType="image/jpeg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3"/>
  </p:sldMasterIdLst>
  <p:sldIdLst>
    <p:sldId id="256" r:id="rId4"/>
  </p:sldIdLst>
  <p:sldSz cx="7556500" cy="10693400"/>
  <p:notesSz cx="7556500" cy="106934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3D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A147D9D-199C-4E3B-9998-5213FD14B84B}" v="3" dt="2024-08-16T00:44:09.257"/>
  </p1510:revLst>
</p1510:revInfo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2958" y="11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Master" Target="slideMasters/slideMaster1.xml"/><Relationship Id="rId7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slide" Target="slides/slide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uke Aquilina" userId="6fa8c121-c176-43db-a304-9dbbfcc05534" providerId="ADAL" clId="{1A147D9D-199C-4E3B-9998-5213FD14B84B}"/>
    <pc:docChg chg="modSld">
      <pc:chgData name="Luke Aquilina" userId="6fa8c121-c176-43db-a304-9dbbfcc05534" providerId="ADAL" clId="{1A147D9D-199C-4E3B-9998-5213FD14B84B}" dt="2024-08-16T00:44:17.892" v="331" actId="20577"/>
      <pc:docMkLst>
        <pc:docMk/>
      </pc:docMkLst>
      <pc:sldChg chg="addSp modSp mod">
        <pc:chgData name="Luke Aquilina" userId="6fa8c121-c176-43db-a304-9dbbfcc05534" providerId="ADAL" clId="{1A147D9D-199C-4E3B-9998-5213FD14B84B}" dt="2024-08-16T00:44:17.892" v="331" actId="20577"/>
        <pc:sldMkLst>
          <pc:docMk/>
          <pc:sldMk cId="0" sldId="256"/>
        </pc:sldMkLst>
        <pc:spChg chg="ord">
          <ac:chgData name="Luke Aquilina" userId="6fa8c121-c176-43db-a304-9dbbfcc05534" providerId="ADAL" clId="{1A147D9D-199C-4E3B-9998-5213FD14B84B}" dt="2024-08-15T23:50:36.711" v="208" actId="166"/>
          <ac:spMkLst>
            <pc:docMk/>
            <pc:sldMk cId="0" sldId="256"/>
            <ac:spMk id="2" creationId="{00000000-0000-0000-0000-000000000000}"/>
          </ac:spMkLst>
        </pc:spChg>
        <pc:spChg chg="ord">
          <ac:chgData name="Luke Aquilina" userId="6fa8c121-c176-43db-a304-9dbbfcc05534" providerId="ADAL" clId="{1A147D9D-199C-4E3B-9998-5213FD14B84B}" dt="2024-08-15T23:50:41.440" v="209" actId="166"/>
          <ac:spMkLst>
            <pc:docMk/>
            <pc:sldMk cId="0" sldId="256"/>
            <ac:spMk id="3" creationId="{00000000-0000-0000-0000-000000000000}"/>
          </ac:spMkLst>
        </pc:spChg>
        <pc:spChg chg="mod">
          <ac:chgData name="Luke Aquilina" userId="6fa8c121-c176-43db-a304-9dbbfcc05534" providerId="ADAL" clId="{1A147D9D-199C-4E3B-9998-5213FD14B84B}" dt="2024-08-16T00:44:17.892" v="331" actId="20577"/>
          <ac:spMkLst>
            <pc:docMk/>
            <pc:sldMk cId="0" sldId="256"/>
            <ac:spMk id="8" creationId="{00000000-0000-0000-0000-000000000000}"/>
          </ac:spMkLst>
        </pc:spChg>
        <pc:spChg chg="add mod">
          <ac:chgData name="Luke Aquilina" userId="6fa8c121-c176-43db-a304-9dbbfcc05534" providerId="ADAL" clId="{1A147D9D-199C-4E3B-9998-5213FD14B84B}" dt="2024-08-15T23:53:39.048" v="323" actId="207"/>
          <ac:spMkLst>
            <pc:docMk/>
            <pc:sldMk cId="0" sldId="256"/>
            <ac:spMk id="11" creationId="{645A7CF2-8392-943B-298D-1D3EDDF58E8C}"/>
          </ac:spMkLst>
        </pc:spChg>
        <pc:picChg chg="add mod ord">
          <ac:chgData name="Luke Aquilina" userId="6fa8c121-c176-43db-a304-9dbbfcc05534" providerId="ADAL" clId="{1A147D9D-199C-4E3B-9998-5213FD14B84B}" dt="2024-08-15T23:49:48.565" v="203" actId="14100"/>
          <ac:picMkLst>
            <pc:docMk/>
            <pc:sldMk cId="0" sldId="256"/>
            <ac:picMk id="10" creationId="{A8E20BF3-A43A-9139-EAB6-FCD8D45F7FB7}"/>
          </ac:picMkLst>
        </pc:picChg>
        <pc:picChg chg="add mod">
          <ac:chgData name="Luke Aquilina" userId="6fa8c121-c176-43db-a304-9dbbfcc05534" providerId="ADAL" clId="{1A147D9D-199C-4E3B-9998-5213FD14B84B}" dt="2024-08-15T23:49:29.672" v="199" actId="14100"/>
          <ac:picMkLst>
            <pc:docMk/>
            <pc:sldMk cId="0" sldId="256"/>
            <ac:picMk id="13" creationId="{C02F36CB-8D3A-35C4-C68A-3FAF5E6D5F49}"/>
          </ac:picMkLst>
        </pc:picChg>
        <pc:cxnChg chg="add mod">
          <ac:chgData name="Luke Aquilina" userId="6fa8c121-c176-43db-a304-9dbbfcc05534" providerId="ADAL" clId="{1A147D9D-199C-4E3B-9998-5213FD14B84B}" dt="2024-08-15T23:52:22.133" v="246" actId="692"/>
          <ac:cxnSpMkLst>
            <pc:docMk/>
            <pc:sldMk cId="0" sldId="256"/>
            <ac:cxnSpMk id="15" creationId="{826B57F1-55B7-5D8F-9B2C-35EBBE76FDBA}"/>
          </ac:cxnSpMkLst>
        </pc:cxn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67213" y="3314954"/>
            <a:ext cx="6428422" cy="22456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450" b="1" i="0">
                <a:solidFill>
                  <a:schemeClr val="bg1"/>
                </a:solidFill>
                <a:latin typeface="Barlow Black"/>
                <a:cs typeface="Barlow Blac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34427" y="5988304"/>
            <a:ext cx="5293995" cy="2673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300" b="1" i="0">
                <a:solidFill>
                  <a:schemeClr val="bg1"/>
                </a:solidFill>
                <a:latin typeface="Barlow SemiBold"/>
                <a:cs typeface="Barlow SemiBold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8/16/2024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450" b="1" i="0">
                <a:solidFill>
                  <a:schemeClr val="bg1"/>
                </a:solidFill>
                <a:latin typeface="Barlow Black"/>
                <a:cs typeface="Barlow Blac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1300" b="1" i="0">
                <a:solidFill>
                  <a:schemeClr val="bg1"/>
                </a:solidFill>
                <a:latin typeface="Barlow SemiBold"/>
                <a:cs typeface="Barlow SemiBold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8/16/2024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450" b="1" i="0">
                <a:solidFill>
                  <a:schemeClr val="bg1"/>
                </a:solidFill>
                <a:latin typeface="Barlow Black"/>
                <a:cs typeface="Barlow Blac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78142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894867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8/16/2024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450" b="1" i="0">
                <a:solidFill>
                  <a:schemeClr val="bg1"/>
                </a:solidFill>
                <a:latin typeface="Barlow Black"/>
                <a:cs typeface="Barlow Blac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8/16/2024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8/16/2024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13" Type="http://schemas.openxmlformats.org/officeDocument/2006/relationships/image" Target="../media/image7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g"/><Relationship Id="rId12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11" Type="http://schemas.openxmlformats.org/officeDocument/2006/relationships/image" Target="../media/image5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4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.png"/><Relationship Id="rId14" Type="http://schemas.openxmlformats.org/officeDocument/2006/relationships/image" Target="../media/image8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0" y="12"/>
            <a:ext cx="7559992" cy="4696316"/>
          </a:xfrm>
          <a:prstGeom prst="rect">
            <a:avLst/>
          </a:prstGeom>
        </p:spPr>
      </p:pic>
      <p:pic>
        <p:nvPicPr>
          <p:cNvPr id="17" name="bg object 17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0" y="0"/>
            <a:ext cx="7559992" cy="4663833"/>
          </a:xfrm>
          <a:prstGeom prst="rect">
            <a:avLst/>
          </a:prstGeom>
        </p:spPr>
      </p:pic>
      <p:sp>
        <p:nvSpPr>
          <p:cNvPr id="18" name="bg object 18"/>
          <p:cNvSpPr/>
          <p:nvPr/>
        </p:nvSpPr>
        <p:spPr>
          <a:xfrm>
            <a:off x="0" y="4655756"/>
            <a:ext cx="7560309" cy="782320"/>
          </a:xfrm>
          <a:custGeom>
            <a:avLst/>
            <a:gdLst/>
            <a:ahLst/>
            <a:cxnLst/>
            <a:rect l="l" t="t" r="r" b="b"/>
            <a:pathLst>
              <a:path w="7560309" h="782320">
                <a:moveTo>
                  <a:pt x="0" y="782116"/>
                </a:moveTo>
                <a:lnTo>
                  <a:pt x="7559992" y="782116"/>
                </a:lnTo>
                <a:lnTo>
                  <a:pt x="7559992" y="0"/>
                </a:lnTo>
                <a:lnTo>
                  <a:pt x="0" y="0"/>
                </a:lnTo>
                <a:lnTo>
                  <a:pt x="0" y="782116"/>
                </a:lnTo>
                <a:close/>
              </a:path>
            </a:pathLst>
          </a:custGeom>
          <a:solidFill>
            <a:srgbClr val="0A93D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g object 19"/>
          <p:cNvSpPr/>
          <p:nvPr/>
        </p:nvSpPr>
        <p:spPr>
          <a:xfrm>
            <a:off x="0" y="8859063"/>
            <a:ext cx="7560309" cy="1833245"/>
          </a:xfrm>
          <a:custGeom>
            <a:avLst/>
            <a:gdLst/>
            <a:ahLst/>
            <a:cxnLst/>
            <a:rect l="l" t="t" r="r" b="b"/>
            <a:pathLst>
              <a:path w="7560309" h="1833245">
                <a:moveTo>
                  <a:pt x="0" y="1832940"/>
                </a:moveTo>
                <a:lnTo>
                  <a:pt x="7559992" y="1832940"/>
                </a:lnTo>
                <a:lnTo>
                  <a:pt x="7559992" y="0"/>
                </a:lnTo>
                <a:lnTo>
                  <a:pt x="0" y="0"/>
                </a:lnTo>
                <a:lnTo>
                  <a:pt x="0" y="1832940"/>
                </a:lnTo>
                <a:close/>
              </a:path>
            </a:pathLst>
          </a:custGeom>
          <a:solidFill>
            <a:srgbClr val="0A93D2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20" name="bg object 20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1198241" y="728769"/>
            <a:ext cx="106934" cy="125755"/>
          </a:xfrm>
          <a:prstGeom prst="rect">
            <a:avLst/>
          </a:prstGeom>
        </p:spPr>
      </p:pic>
      <p:pic>
        <p:nvPicPr>
          <p:cNvPr id="21" name="bg object 21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1357750" y="728769"/>
            <a:ext cx="82245" cy="125755"/>
          </a:xfrm>
          <a:prstGeom prst="rect">
            <a:avLst/>
          </a:prstGeom>
        </p:spPr>
      </p:pic>
      <p:pic>
        <p:nvPicPr>
          <p:cNvPr id="22" name="bg object 22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1475510" y="725572"/>
            <a:ext cx="82956" cy="132156"/>
          </a:xfrm>
          <a:prstGeom prst="rect">
            <a:avLst/>
          </a:prstGeom>
        </p:spPr>
      </p:pic>
      <p:sp>
        <p:nvSpPr>
          <p:cNvPr id="23" name="bg object 23"/>
          <p:cNvSpPr/>
          <p:nvPr/>
        </p:nvSpPr>
        <p:spPr>
          <a:xfrm>
            <a:off x="1595586" y="725572"/>
            <a:ext cx="83185" cy="132715"/>
          </a:xfrm>
          <a:custGeom>
            <a:avLst/>
            <a:gdLst/>
            <a:ahLst/>
            <a:cxnLst/>
            <a:rect l="l" t="t" r="r" b="b"/>
            <a:pathLst>
              <a:path w="83185" h="132715">
                <a:moveTo>
                  <a:pt x="52755" y="0"/>
                </a:moveTo>
                <a:lnTo>
                  <a:pt x="40081" y="0"/>
                </a:lnTo>
                <a:lnTo>
                  <a:pt x="34759" y="774"/>
                </a:lnTo>
                <a:lnTo>
                  <a:pt x="4025" y="24930"/>
                </a:lnTo>
                <a:lnTo>
                  <a:pt x="2844" y="30200"/>
                </a:lnTo>
                <a:lnTo>
                  <a:pt x="2844" y="41452"/>
                </a:lnTo>
                <a:lnTo>
                  <a:pt x="29603" y="69456"/>
                </a:lnTo>
                <a:lnTo>
                  <a:pt x="52819" y="77266"/>
                </a:lnTo>
                <a:lnTo>
                  <a:pt x="56248" y="78867"/>
                </a:lnTo>
                <a:lnTo>
                  <a:pt x="61696" y="82423"/>
                </a:lnTo>
                <a:lnTo>
                  <a:pt x="63715" y="84518"/>
                </a:lnTo>
                <a:lnTo>
                  <a:pt x="66319" y="89369"/>
                </a:lnTo>
                <a:lnTo>
                  <a:pt x="66967" y="92544"/>
                </a:lnTo>
                <a:lnTo>
                  <a:pt x="66967" y="99999"/>
                </a:lnTo>
                <a:lnTo>
                  <a:pt x="42811" y="118300"/>
                </a:lnTo>
                <a:lnTo>
                  <a:pt x="34163" y="118300"/>
                </a:lnTo>
                <a:lnTo>
                  <a:pt x="29019" y="117119"/>
                </a:lnTo>
                <a:lnTo>
                  <a:pt x="19304" y="112382"/>
                </a:lnTo>
                <a:lnTo>
                  <a:pt x="15519" y="108889"/>
                </a:lnTo>
                <a:lnTo>
                  <a:pt x="12788" y="104267"/>
                </a:lnTo>
                <a:lnTo>
                  <a:pt x="0" y="114744"/>
                </a:lnTo>
                <a:lnTo>
                  <a:pt x="35052" y="132156"/>
                </a:lnTo>
                <a:lnTo>
                  <a:pt x="44411" y="132156"/>
                </a:lnTo>
                <a:lnTo>
                  <a:pt x="81711" y="107111"/>
                </a:lnTo>
                <a:lnTo>
                  <a:pt x="82956" y="101663"/>
                </a:lnTo>
                <a:lnTo>
                  <a:pt x="82956" y="89230"/>
                </a:lnTo>
                <a:lnTo>
                  <a:pt x="54864" y="61277"/>
                </a:lnTo>
                <a:lnTo>
                  <a:pt x="36118" y="55003"/>
                </a:lnTo>
                <a:lnTo>
                  <a:pt x="29248" y="51930"/>
                </a:lnTo>
                <a:lnTo>
                  <a:pt x="18834" y="37833"/>
                </a:lnTo>
                <a:lnTo>
                  <a:pt x="18834" y="31318"/>
                </a:lnTo>
                <a:lnTo>
                  <a:pt x="42341" y="13855"/>
                </a:lnTo>
                <a:lnTo>
                  <a:pt x="50152" y="13855"/>
                </a:lnTo>
                <a:lnTo>
                  <a:pt x="54470" y="14770"/>
                </a:lnTo>
                <a:lnTo>
                  <a:pt x="62763" y="18440"/>
                </a:lnTo>
                <a:lnTo>
                  <a:pt x="66078" y="21374"/>
                </a:lnTo>
                <a:lnTo>
                  <a:pt x="68567" y="25400"/>
                </a:lnTo>
                <a:lnTo>
                  <a:pt x="80822" y="14744"/>
                </a:lnTo>
                <a:lnTo>
                  <a:pt x="76200" y="9296"/>
                </a:lnTo>
                <a:lnTo>
                  <a:pt x="70967" y="5473"/>
                </a:lnTo>
                <a:lnTo>
                  <a:pt x="59245" y="1092"/>
                </a:lnTo>
                <a:lnTo>
                  <a:pt x="5275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bg object 24"/>
          <p:cNvSpPr/>
          <p:nvPr/>
        </p:nvSpPr>
        <p:spPr>
          <a:xfrm>
            <a:off x="1275994" y="848232"/>
            <a:ext cx="571500" cy="217170"/>
          </a:xfrm>
          <a:custGeom>
            <a:avLst/>
            <a:gdLst/>
            <a:ahLst/>
            <a:cxnLst/>
            <a:rect l="l" t="t" r="r" b="b"/>
            <a:pathLst>
              <a:path w="571500" h="217169">
                <a:moveTo>
                  <a:pt x="133591" y="96901"/>
                </a:moveTo>
                <a:lnTo>
                  <a:pt x="127596" y="66802"/>
                </a:lnTo>
                <a:lnTo>
                  <a:pt x="126415" y="63588"/>
                </a:lnTo>
                <a:lnTo>
                  <a:pt x="122326" y="56883"/>
                </a:lnTo>
                <a:lnTo>
                  <a:pt x="118313" y="52628"/>
                </a:lnTo>
                <a:lnTo>
                  <a:pt x="111696" y="45593"/>
                </a:lnTo>
                <a:lnTo>
                  <a:pt x="105333" y="41198"/>
                </a:lnTo>
                <a:lnTo>
                  <a:pt x="95631" y="37134"/>
                </a:lnTo>
                <a:lnTo>
                  <a:pt x="95631" y="88646"/>
                </a:lnTo>
                <a:lnTo>
                  <a:pt x="95631" y="107188"/>
                </a:lnTo>
                <a:lnTo>
                  <a:pt x="92976" y="114706"/>
                </a:lnTo>
                <a:lnTo>
                  <a:pt x="82346" y="126174"/>
                </a:lnTo>
                <a:lnTo>
                  <a:pt x="74891" y="129032"/>
                </a:lnTo>
                <a:lnTo>
                  <a:pt x="55664" y="129032"/>
                </a:lnTo>
                <a:lnTo>
                  <a:pt x="48196" y="126174"/>
                </a:lnTo>
                <a:lnTo>
                  <a:pt x="37566" y="114706"/>
                </a:lnTo>
                <a:lnTo>
                  <a:pt x="34912" y="107188"/>
                </a:lnTo>
                <a:lnTo>
                  <a:pt x="34912" y="88646"/>
                </a:lnTo>
                <a:lnTo>
                  <a:pt x="37566" y="81140"/>
                </a:lnTo>
                <a:lnTo>
                  <a:pt x="48196" y="69672"/>
                </a:lnTo>
                <a:lnTo>
                  <a:pt x="55664" y="66802"/>
                </a:lnTo>
                <a:lnTo>
                  <a:pt x="74891" y="66802"/>
                </a:lnTo>
                <a:lnTo>
                  <a:pt x="82346" y="69672"/>
                </a:lnTo>
                <a:lnTo>
                  <a:pt x="92976" y="81140"/>
                </a:lnTo>
                <a:lnTo>
                  <a:pt x="95631" y="88646"/>
                </a:lnTo>
                <a:lnTo>
                  <a:pt x="95631" y="37134"/>
                </a:lnTo>
                <a:lnTo>
                  <a:pt x="90487" y="34963"/>
                </a:lnTo>
                <a:lnTo>
                  <a:pt x="82219" y="33401"/>
                </a:lnTo>
                <a:lnTo>
                  <a:pt x="68732" y="33401"/>
                </a:lnTo>
                <a:lnTo>
                  <a:pt x="35420" y="52628"/>
                </a:lnTo>
                <a:lnTo>
                  <a:pt x="34912" y="52628"/>
                </a:lnTo>
                <a:lnTo>
                  <a:pt x="34912" y="36436"/>
                </a:lnTo>
                <a:lnTo>
                  <a:pt x="0" y="36436"/>
                </a:lnTo>
                <a:lnTo>
                  <a:pt x="0" y="217081"/>
                </a:lnTo>
                <a:lnTo>
                  <a:pt x="37947" y="217081"/>
                </a:lnTo>
                <a:lnTo>
                  <a:pt x="37947" y="146240"/>
                </a:lnTo>
                <a:lnTo>
                  <a:pt x="38455" y="146240"/>
                </a:lnTo>
                <a:lnTo>
                  <a:pt x="42837" y="152146"/>
                </a:lnTo>
                <a:lnTo>
                  <a:pt x="48450" y="156324"/>
                </a:lnTo>
                <a:lnTo>
                  <a:pt x="62115" y="161213"/>
                </a:lnTo>
                <a:lnTo>
                  <a:pt x="69481" y="162433"/>
                </a:lnTo>
                <a:lnTo>
                  <a:pt x="86182" y="162433"/>
                </a:lnTo>
                <a:lnTo>
                  <a:pt x="94030" y="160616"/>
                </a:lnTo>
                <a:lnTo>
                  <a:pt x="107861" y="153365"/>
                </a:lnTo>
                <a:lnTo>
                  <a:pt x="113728" y="148513"/>
                </a:lnTo>
                <a:lnTo>
                  <a:pt x="115519" y="146240"/>
                </a:lnTo>
                <a:lnTo>
                  <a:pt x="123342" y="136372"/>
                </a:lnTo>
                <a:lnTo>
                  <a:pt x="127050" y="129413"/>
                </a:lnTo>
                <a:lnTo>
                  <a:pt x="127177" y="129032"/>
                </a:lnTo>
                <a:lnTo>
                  <a:pt x="132283" y="113728"/>
                </a:lnTo>
                <a:lnTo>
                  <a:pt x="133591" y="105511"/>
                </a:lnTo>
                <a:lnTo>
                  <a:pt x="133591" y="96901"/>
                </a:lnTo>
                <a:close/>
              </a:path>
              <a:path w="571500" h="217169">
                <a:moveTo>
                  <a:pt x="287909" y="97929"/>
                </a:moveTo>
                <a:lnTo>
                  <a:pt x="274193" y="56642"/>
                </a:lnTo>
                <a:lnTo>
                  <a:pt x="249961" y="39293"/>
                </a:lnTo>
                <a:lnTo>
                  <a:pt x="249961" y="88646"/>
                </a:lnTo>
                <a:lnTo>
                  <a:pt x="249961" y="107213"/>
                </a:lnTo>
                <a:lnTo>
                  <a:pt x="247294" y="114719"/>
                </a:lnTo>
                <a:lnTo>
                  <a:pt x="236677" y="126187"/>
                </a:lnTo>
                <a:lnTo>
                  <a:pt x="229209" y="129044"/>
                </a:lnTo>
                <a:lnTo>
                  <a:pt x="209981" y="129044"/>
                </a:lnTo>
                <a:lnTo>
                  <a:pt x="202526" y="126187"/>
                </a:lnTo>
                <a:lnTo>
                  <a:pt x="191884" y="114719"/>
                </a:lnTo>
                <a:lnTo>
                  <a:pt x="189230" y="107213"/>
                </a:lnTo>
                <a:lnTo>
                  <a:pt x="189230" y="88646"/>
                </a:lnTo>
                <a:lnTo>
                  <a:pt x="191884" y="81140"/>
                </a:lnTo>
                <a:lnTo>
                  <a:pt x="202526" y="69672"/>
                </a:lnTo>
                <a:lnTo>
                  <a:pt x="209981" y="66814"/>
                </a:lnTo>
                <a:lnTo>
                  <a:pt x="229209" y="66814"/>
                </a:lnTo>
                <a:lnTo>
                  <a:pt x="236677" y="69672"/>
                </a:lnTo>
                <a:lnTo>
                  <a:pt x="247294" y="81140"/>
                </a:lnTo>
                <a:lnTo>
                  <a:pt x="249961" y="88646"/>
                </a:lnTo>
                <a:lnTo>
                  <a:pt x="249961" y="39293"/>
                </a:lnTo>
                <a:lnTo>
                  <a:pt x="219608" y="33401"/>
                </a:lnTo>
                <a:lnTo>
                  <a:pt x="212623" y="33680"/>
                </a:lnTo>
                <a:lnTo>
                  <a:pt x="164985" y="56642"/>
                </a:lnTo>
                <a:lnTo>
                  <a:pt x="151295" y="97929"/>
                </a:lnTo>
                <a:lnTo>
                  <a:pt x="151625" y="105092"/>
                </a:lnTo>
                <a:lnTo>
                  <a:pt x="177304" y="150520"/>
                </a:lnTo>
                <a:lnTo>
                  <a:pt x="219608" y="162445"/>
                </a:lnTo>
                <a:lnTo>
                  <a:pt x="226593" y="162153"/>
                </a:lnTo>
                <a:lnTo>
                  <a:pt x="274193" y="139217"/>
                </a:lnTo>
                <a:lnTo>
                  <a:pt x="287578" y="105092"/>
                </a:lnTo>
                <a:lnTo>
                  <a:pt x="287909" y="97929"/>
                </a:lnTo>
                <a:close/>
              </a:path>
              <a:path w="571500" h="217169">
                <a:moveTo>
                  <a:pt x="392798" y="34658"/>
                </a:moveTo>
                <a:lnTo>
                  <a:pt x="388924" y="33820"/>
                </a:lnTo>
                <a:lnTo>
                  <a:pt x="386740" y="33642"/>
                </a:lnTo>
                <a:lnTo>
                  <a:pt x="380149" y="33388"/>
                </a:lnTo>
                <a:lnTo>
                  <a:pt x="371729" y="33388"/>
                </a:lnTo>
                <a:lnTo>
                  <a:pt x="364718" y="35293"/>
                </a:lnTo>
                <a:lnTo>
                  <a:pt x="353593" y="42887"/>
                </a:lnTo>
                <a:lnTo>
                  <a:pt x="348792" y="48590"/>
                </a:lnTo>
                <a:lnTo>
                  <a:pt x="344728" y="56159"/>
                </a:lnTo>
                <a:lnTo>
                  <a:pt x="344233" y="56159"/>
                </a:lnTo>
                <a:lnTo>
                  <a:pt x="344233" y="36423"/>
                </a:lnTo>
                <a:lnTo>
                  <a:pt x="306273" y="36423"/>
                </a:lnTo>
                <a:lnTo>
                  <a:pt x="306273" y="159385"/>
                </a:lnTo>
                <a:lnTo>
                  <a:pt x="344233" y="159385"/>
                </a:lnTo>
                <a:lnTo>
                  <a:pt x="344233" y="101968"/>
                </a:lnTo>
                <a:lnTo>
                  <a:pt x="344576" y="96393"/>
                </a:lnTo>
                <a:lnTo>
                  <a:pt x="369354" y="66802"/>
                </a:lnTo>
                <a:lnTo>
                  <a:pt x="379488" y="66802"/>
                </a:lnTo>
                <a:lnTo>
                  <a:pt x="387451" y="67856"/>
                </a:lnTo>
                <a:lnTo>
                  <a:pt x="392798" y="69316"/>
                </a:lnTo>
                <a:lnTo>
                  <a:pt x="392798" y="34658"/>
                </a:lnTo>
                <a:close/>
              </a:path>
              <a:path w="571500" h="217169">
                <a:moveTo>
                  <a:pt x="504672" y="36423"/>
                </a:moveTo>
                <a:lnTo>
                  <a:pt x="471284" y="36423"/>
                </a:lnTo>
                <a:lnTo>
                  <a:pt x="471284" y="0"/>
                </a:lnTo>
                <a:lnTo>
                  <a:pt x="433324" y="0"/>
                </a:lnTo>
                <a:lnTo>
                  <a:pt x="433324" y="36423"/>
                </a:lnTo>
                <a:lnTo>
                  <a:pt x="409041" y="36423"/>
                </a:lnTo>
                <a:lnTo>
                  <a:pt x="409041" y="66802"/>
                </a:lnTo>
                <a:lnTo>
                  <a:pt x="433324" y="66802"/>
                </a:lnTo>
                <a:lnTo>
                  <a:pt x="433324" y="131978"/>
                </a:lnTo>
                <a:lnTo>
                  <a:pt x="434467" y="137718"/>
                </a:lnTo>
                <a:lnTo>
                  <a:pt x="465797" y="161759"/>
                </a:lnTo>
                <a:lnTo>
                  <a:pt x="471690" y="162433"/>
                </a:lnTo>
                <a:lnTo>
                  <a:pt x="482498" y="162433"/>
                </a:lnTo>
                <a:lnTo>
                  <a:pt x="496074" y="161163"/>
                </a:lnTo>
                <a:lnTo>
                  <a:pt x="500456" y="160147"/>
                </a:lnTo>
                <a:lnTo>
                  <a:pt x="504672" y="158623"/>
                </a:lnTo>
                <a:lnTo>
                  <a:pt x="504672" y="127000"/>
                </a:lnTo>
                <a:lnTo>
                  <a:pt x="502983" y="128524"/>
                </a:lnTo>
                <a:lnTo>
                  <a:pt x="500494" y="129501"/>
                </a:lnTo>
                <a:lnTo>
                  <a:pt x="491261" y="130556"/>
                </a:lnTo>
                <a:lnTo>
                  <a:pt x="485190" y="130556"/>
                </a:lnTo>
                <a:lnTo>
                  <a:pt x="471284" y="107772"/>
                </a:lnTo>
                <a:lnTo>
                  <a:pt x="471284" y="66802"/>
                </a:lnTo>
                <a:lnTo>
                  <a:pt x="504672" y="66802"/>
                </a:lnTo>
                <a:lnTo>
                  <a:pt x="504672" y="36423"/>
                </a:lnTo>
                <a:close/>
              </a:path>
              <a:path w="571500" h="217169">
                <a:moveTo>
                  <a:pt x="571207" y="134454"/>
                </a:moveTo>
                <a:lnTo>
                  <a:pt x="551141" y="114376"/>
                </a:lnTo>
                <a:lnTo>
                  <a:pt x="544741" y="114376"/>
                </a:lnTo>
                <a:lnTo>
                  <a:pt x="524662" y="134454"/>
                </a:lnTo>
                <a:lnTo>
                  <a:pt x="524662" y="140855"/>
                </a:lnTo>
                <a:lnTo>
                  <a:pt x="544741" y="160921"/>
                </a:lnTo>
                <a:lnTo>
                  <a:pt x="551141" y="160921"/>
                </a:lnTo>
                <a:lnTo>
                  <a:pt x="571207" y="140855"/>
                </a:lnTo>
                <a:lnTo>
                  <a:pt x="571207" y="13445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25" name="bg object 25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565543" y="440741"/>
            <a:ext cx="753770" cy="918743"/>
          </a:xfrm>
          <a:prstGeom prst="rect">
            <a:avLst/>
          </a:prstGeom>
        </p:spPr>
      </p:pic>
      <p:sp>
        <p:nvSpPr>
          <p:cNvPr id="26" name="bg object 26"/>
          <p:cNvSpPr/>
          <p:nvPr/>
        </p:nvSpPr>
        <p:spPr>
          <a:xfrm>
            <a:off x="565569" y="440842"/>
            <a:ext cx="753110" cy="919480"/>
          </a:xfrm>
          <a:custGeom>
            <a:avLst/>
            <a:gdLst/>
            <a:ahLst/>
            <a:cxnLst/>
            <a:rect l="l" t="t" r="r" b="b"/>
            <a:pathLst>
              <a:path w="753110" h="919480">
                <a:moveTo>
                  <a:pt x="753046" y="722325"/>
                </a:moveTo>
                <a:lnTo>
                  <a:pt x="750544" y="707986"/>
                </a:lnTo>
                <a:lnTo>
                  <a:pt x="542404" y="173939"/>
                </a:lnTo>
                <a:lnTo>
                  <a:pt x="511530" y="94703"/>
                </a:lnTo>
                <a:lnTo>
                  <a:pt x="483679" y="23266"/>
                </a:lnTo>
                <a:lnTo>
                  <a:pt x="452450" y="342"/>
                </a:lnTo>
                <a:lnTo>
                  <a:pt x="450113" y="0"/>
                </a:lnTo>
                <a:lnTo>
                  <a:pt x="436194" y="2425"/>
                </a:lnTo>
                <a:lnTo>
                  <a:pt x="329120" y="44157"/>
                </a:lnTo>
                <a:lnTo>
                  <a:pt x="329120" y="112903"/>
                </a:lnTo>
                <a:lnTo>
                  <a:pt x="325526" y="121119"/>
                </a:lnTo>
                <a:lnTo>
                  <a:pt x="190766" y="173634"/>
                </a:lnTo>
                <a:lnTo>
                  <a:pt x="189890" y="173786"/>
                </a:lnTo>
                <a:lnTo>
                  <a:pt x="189026" y="173939"/>
                </a:lnTo>
                <a:lnTo>
                  <a:pt x="181648" y="173939"/>
                </a:lnTo>
                <a:lnTo>
                  <a:pt x="176301" y="170522"/>
                </a:lnTo>
                <a:lnTo>
                  <a:pt x="171272" y="157619"/>
                </a:lnTo>
                <a:lnTo>
                  <a:pt x="174879" y="149402"/>
                </a:lnTo>
                <a:lnTo>
                  <a:pt x="315214" y="94703"/>
                </a:lnTo>
                <a:lnTo>
                  <a:pt x="323443" y="98310"/>
                </a:lnTo>
                <a:lnTo>
                  <a:pt x="329120" y="112903"/>
                </a:lnTo>
                <a:lnTo>
                  <a:pt x="329120" y="44157"/>
                </a:lnTo>
                <a:lnTo>
                  <a:pt x="23342" y="163322"/>
                </a:lnTo>
                <a:lnTo>
                  <a:pt x="11087" y="171196"/>
                </a:lnTo>
                <a:lnTo>
                  <a:pt x="3086" y="182753"/>
                </a:lnTo>
                <a:lnTo>
                  <a:pt x="0" y="196456"/>
                </a:lnTo>
                <a:lnTo>
                  <a:pt x="2489" y="210807"/>
                </a:lnTo>
                <a:lnTo>
                  <a:pt x="269354" y="895527"/>
                </a:lnTo>
                <a:lnTo>
                  <a:pt x="277215" y="907770"/>
                </a:lnTo>
                <a:lnTo>
                  <a:pt x="288772" y="915784"/>
                </a:lnTo>
                <a:lnTo>
                  <a:pt x="302501" y="918870"/>
                </a:lnTo>
                <a:lnTo>
                  <a:pt x="316852" y="916368"/>
                </a:lnTo>
                <a:lnTo>
                  <a:pt x="729691" y="755472"/>
                </a:lnTo>
                <a:lnTo>
                  <a:pt x="741946" y="747598"/>
                </a:lnTo>
                <a:lnTo>
                  <a:pt x="749960" y="736041"/>
                </a:lnTo>
                <a:lnTo>
                  <a:pt x="753046" y="722325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27" name="bg object 27"/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749053" y="881623"/>
            <a:ext cx="503702" cy="183686"/>
          </a:xfrm>
          <a:prstGeom prst="rect">
            <a:avLst/>
          </a:prstGeom>
        </p:spPr>
      </p:pic>
      <p:pic>
        <p:nvPicPr>
          <p:cNvPr id="28" name="bg object 28"/>
          <p:cNvPicPr/>
          <p:nvPr/>
        </p:nvPicPr>
        <p:blipFill>
          <a:blip r:embed="rId14" cstate="print"/>
          <a:stretch>
            <a:fillRect/>
          </a:stretch>
        </p:blipFill>
        <p:spPr>
          <a:xfrm>
            <a:off x="889208" y="728769"/>
            <a:ext cx="77978" cy="125755"/>
          </a:xfrm>
          <a:prstGeom prst="rect">
            <a:avLst/>
          </a:prstGeom>
        </p:spPr>
      </p:pic>
      <p:sp>
        <p:nvSpPr>
          <p:cNvPr id="29" name="bg object 29"/>
          <p:cNvSpPr/>
          <p:nvPr/>
        </p:nvSpPr>
        <p:spPr>
          <a:xfrm>
            <a:off x="1009281" y="728662"/>
            <a:ext cx="146050" cy="126364"/>
          </a:xfrm>
          <a:custGeom>
            <a:avLst/>
            <a:gdLst/>
            <a:ahLst/>
            <a:cxnLst/>
            <a:rect l="l" t="t" r="r" b="b"/>
            <a:pathLst>
              <a:path w="146050" h="126365">
                <a:moveTo>
                  <a:pt x="14922" y="101"/>
                </a:moveTo>
                <a:lnTo>
                  <a:pt x="0" y="101"/>
                </a:lnTo>
                <a:lnTo>
                  <a:pt x="0" y="125869"/>
                </a:lnTo>
                <a:lnTo>
                  <a:pt x="14922" y="125869"/>
                </a:lnTo>
                <a:lnTo>
                  <a:pt x="14922" y="101"/>
                </a:lnTo>
                <a:close/>
              </a:path>
              <a:path w="146050" h="126365">
                <a:moveTo>
                  <a:pt x="145796" y="0"/>
                </a:moveTo>
                <a:lnTo>
                  <a:pt x="53822" y="0"/>
                </a:lnTo>
                <a:lnTo>
                  <a:pt x="53822" y="13970"/>
                </a:lnTo>
                <a:lnTo>
                  <a:pt x="95377" y="13970"/>
                </a:lnTo>
                <a:lnTo>
                  <a:pt x="95377" y="125730"/>
                </a:lnTo>
                <a:lnTo>
                  <a:pt x="110299" y="125730"/>
                </a:lnTo>
                <a:lnTo>
                  <a:pt x="110299" y="13970"/>
                </a:lnTo>
                <a:lnTo>
                  <a:pt x="145796" y="13970"/>
                </a:lnTo>
                <a:lnTo>
                  <a:pt x="145796" y="0"/>
                </a:lnTo>
                <a:close/>
              </a:path>
            </a:pathLst>
          </a:custGeom>
          <a:solidFill>
            <a:srgbClr val="0E93D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bg object 30"/>
          <p:cNvSpPr/>
          <p:nvPr/>
        </p:nvSpPr>
        <p:spPr>
          <a:xfrm>
            <a:off x="575598" y="2783369"/>
            <a:ext cx="6409055" cy="0"/>
          </a:xfrm>
          <a:custGeom>
            <a:avLst/>
            <a:gdLst/>
            <a:ahLst/>
            <a:cxnLst/>
            <a:rect l="l" t="t" r="r" b="b"/>
            <a:pathLst>
              <a:path w="6409055">
                <a:moveTo>
                  <a:pt x="0" y="0"/>
                </a:moveTo>
                <a:lnTo>
                  <a:pt x="6408801" y="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62893" y="1766809"/>
            <a:ext cx="4908550" cy="82803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450" b="1" i="0">
                <a:solidFill>
                  <a:schemeClr val="bg1"/>
                </a:solidFill>
                <a:latin typeface="Barlow Black"/>
                <a:cs typeface="Barlow Blac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99328" y="3001954"/>
            <a:ext cx="6492875" cy="310705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300" b="1" i="0">
                <a:solidFill>
                  <a:schemeClr val="bg1"/>
                </a:solidFill>
                <a:latin typeface="Barlow SemiBold"/>
                <a:cs typeface="Barlow SemiBold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571369" y="9944862"/>
            <a:ext cx="2420112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78142" y="9944862"/>
            <a:ext cx="173945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8/16/2024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445252" y="9944862"/>
            <a:ext cx="173945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1.pn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&#64257;tnesspassport.co.nz/" TargetMode="External"/><Relationship Id="rId5" Type="http://schemas.openxmlformats.org/officeDocument/2006/relationships/hyperlink" Target="http://www.fitnesspassport.com.au/" TargetMode="External"/><Relationship Id="rId4" Type="http://schemas.openxmlformats.org/officeDocument/2006/relationships/hyperlink" Target="https://fitnesspassport.com.au/blog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 person and person giving each other a high five&#10;&#10;Description automatically generated">
            <a:extLst>
              <a:ext uri="{FF2B5EF4-FFF2-40B4-BE49-F238E27FC236}">
                <a16:creationId xmlns:a16="http://schemas.microsoft.com/office/drawing/2014/main" id="{A8E20BF3-A43A-9139-EAB6-FCD8D45F7FB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588250" cy="3984873"/>
          </a:xfrm>
          <a:prstGeom prst="rect">
            <a:avLst/>
          </a:prstGeom>
        </p:spPr>
      </p:pic>
      <p:sp>
        <p:nvSpPr>
          <p:cNvPr id="4" name="object 4"/>
          <p:cNvSpPr txBox="1"/>
          <p:nvPr/>
        </p:nvSpPr>
        <p:spPr>
          <a:xfrm>
            <a:off x="562904" y="6225057"/>
            <a:ext cx="3736975" cy="2416175"/>
          </a:xfrm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241300" marR="257175" indent="-228600">
              <a:lnSpc>
                <a:spcPct val="104200"/>
              </a:lnSpc>
              <a:spcBef>
                <a:spcPts val="40"/>
              </a:spcBef>
              <a:buChar char="•"/>
              <a:tabLst>
                <a:tab pos="241300" algn="l"/>
              </a:tabLst>
            </a:pPr>
            <a:r>
              <a:rPr sz="1200" b="1" dirty="0">
                <a:solidFill>
                  <a:srgbClr val="0A93D2"/>
                </a:solidFill>
                <a:latin typeface="Barlow ExtraBold"/>
                <a:cs typeface="Barlow ExtraBold"/>
              </a:rPr>
              <a:t>ENCOURAGE</a:t>
            </a:r>
            <a:r>
              <a:rPr sz="1200" b="1" spc="160" dirty="0">
                <a:solidFill>
                  <a:srgbClr val="0A93D2"/>
                </a:solidFill>
                <a:latin typeface="Barlow ExtraBold"/>
                <a:cs typeface="Barlow ExtraBold"/>
              </a:rPr>
              <a:t> </a:t>
            </a:r>
            <a:r>
              <a:rPr sz="1200" b="1" dirty="0">
                <a:solidFill>
                  <a:srgbClr val="0A93D2"/>
                </a:solidFill>
                <a:latin typeface="Barlow ExtraBold"/>
                <a:cs typeface="Barlow ExtraBold"/>
              </a:rPr>
              <a:t>OTHERS:</a:t>
            </a:r>
            <a:r>
              <a:rPr sz="1200" b="1" spc="165" dirty="0">
                <a:solidFill>
                  <a:srgbClr val="0A93D2"/>
                </a:solidFill>
                <a:latin typeface="Barlow ExtraBold"/>
                <a:cs typeface="Barlow ExtraBold"/>
              </a:rPr>
              <a:t> </a:t>
            </a:r>
            <a:r>
              <a:rPr sz="1200" b="0" spc="-10" dirty="0">
                <a:solidFill>
                  <a:srgbClr val="0A93D2"/>
                </a:solidFill>
                <a:latin typeface="Barlow Medium"/>
                <a:cs typeface="Barlow Medium"/>
              </a:rPr>
              <a:t>Offering</a:t>
            </a:r>
            <a:r>
              <a:rPr sz="1200" b="0" spc="80" dirty="0">
                <a:solidFill>
                  <a:srgbClr val="0A93D2"/>
                </a:solidFill>
                <a:latin typeface="Barlow Medium"/>
                <a:cs typeface="Barlow Medium"/>
              </a:rPr>
              <a:t> </a:t>
            </a:r>
            <a:r>
              <a:rPr sz="1200" b="0" spc="-10" dirty="0">
                <a:solidFill>
                  <a:srgbClr val="0A93D2"/>
                </a:solidFill>
                <a:latin typeface="Barlow Medium"/>
                <a:cs typeface="Barlow Medium"/>
              </a:rPr>
              <a:t>words</a:t>
            </a:r>
            <a:r>
              <a:rPr sz="1200" b="0" spc="85" dirty="0">
                <a:solidFill>
                  <a:srgbClr val="0A93D2"/>
                </a:solidFill>
                <a:latin typeface="Barlow Medium"/>
                <a:cs typeface="Barlow Medium"/>
              </a:rPr>
              <a:t> </a:t>
            </a:r>
            <a:r>
              <a:rPr sz="1200" b="0" spc="-25" dirty="0">
                <a:solidFill>
                  <a:srgbClr val="0A93D2"/>
                </a:solidFill>
                <a:latin typeface="Barlow Medium"/>
                <a:cs typeface="Barlow Medium"/>
              </a:rPr>
              <a:t>of </a:t>
            </a:r>
            <a:r>
              <a:rPr sz="1200" b="0" spc="-10" dirty="0">
                <a:solidFill>
                  <a:srgbClr val="0A93D2"/>
                </a:solidFill>
                <a:latin typeface="Barlow Medium"/>
                <a:cs typeface="Barlow Medium"/>
              </a:rPr>
              <a:t>encouragement</a:t>
            </a:r>
            <a:r>
              <a:rPr sz="1200" b="0" spc="-5" dirty="0">
                <a:solidFill>
                  <a:srgbClr val="0A93D2"/>
                </a:solidFill>
                <a:latin typeface="Barlow Medium"/>
                <a:cs typeface="Barlow Medium"/>
              </a:rPr>
              <a:t> </a:t>
            </a:r>
            <a:r>
              <a:rPr sz="1200" b="0" dirty="0">
                <a:solidFill>
                  <a:srgbClr val="0A93D2"/>
                </a:solidFill>
                <a:latin typeface="Barlow Medium"/>
                <a:cs typeface="Barlow Medium"/>
              </a:rPr>
              <a:t>to</a:t>
            </a:r>
            <a:r>
              <a:rPr sz="1200" b="0" spc="-5" dirty="0">
                <a:solidFill>
                  <a:srgbClr val="0A93D2"/>
                </a:solidFill>
                <a:latin typeface="Barlow Medium"/>
                <a:cs typeface="Barlow Medium"/>
              </a:rPr>
              <a:t> </a:t>
            </a:r>
            <a:r>
              <a:rPr sz="1200" b="0" spc="-10" dirty="0">
                <a:solidFill>
                  <a:srgbClr val="0A93D2"/>
                </a:solidFill>
                <a:latin typeface="Barlow Medium"/>
                <a:cs typeface="Barlow Medium"/>
              </a:rPr>
              <a:t>others</a:t>
            </a:r>
            <a:r>
              <a:rPr sz="1200" b="0" spc="-5" dirty="0">
                <a:solidFill>
                  <a:srgbClr val="0A93D2"/>
                </a:solidFill>
                <a:latin typeface="Barlow Medium"/>
                <a:cs typeface="Barlow Medium"/>
              </a:rPr>
              <a:t> </a:t>
            </a:r>
            <a:r>
              <a:rPr sz="1200" b="0" dirty="0">
                <a:solidFill>
                  <a:srgbClr val="0A93D2"/>
                </a:solidFill>
                <a:latin typeface="Barlow Medium"/>
                <a:cs typeface="Barlow Medium"/>
              </a:rPr>
              <a:t>can</a:t>
            </a:r>
            <a:r>
              <a:rPr sz="1200" b="0" spc="-5" dirty="0">
                <a:solidFill>
                  <a:srgbClr val="0A93D2"/>
                </a:solidFill>
                <a:latin typeface="Barlow Medium"/>
                <a:cs typeface="Barlow Medium"/>
              </a:rPr>
              <a:t> </a:t>
            </a:r>
            <a:r>
              <a:rPr sz="1200" b="0" spc="-10" dirty="0">
                <a:solidFill>
                  <a:srgbClr val="0A93D2"/>
                </a:solidFill>
                <a:latin typeface="Barlow Medium"/>
                <a:cs typeface="Barlow Medium"/>
              </a:rPr>
              <a:t>motivate</a:t>
            </a:r>
            <a:r>
              <a:rPr sz="1200" b="0" spc="-5" dirty="0">
                <a:solidFill>
                  <a:srgbClr val="0A93D2"/>
                </a:solidFill>
                <a:latin typeface="Barlow Medium"/>
                <a:cs typeface="Barlow Medium"/>
              </a:rPr>
              <a:t> </a:t>
            </a:r>
            <a:r>
              <a:rPr sz="1200" b="0" dirty="0">
                <a:solidFill>
                  <a:srgbClr val="0A93D2"/>
                </a:solidFill>
                <a:latin typeface="Barlow Medium"/>
                <a:cs typeface="Barlow Medium"/>
              </a:rPr>
              <a:t>them</a:t>
            </a:r>
            <a:r>
              <a:rPr sz="1200" b="0" spc="-5" dirty="0">
                <a:solidFill>
                  <a:srgbClr val="0A93D2"/>
                </a:solidFill>
                <a:latin typeface="Barlow Medium"/>
                <a:cs typeface="Barlow Medium"/>
              </a:rPr>
              <a:t> </a:t>
            </a:r>
            <a:r>
              <a:rPr sz="1200" b="0" spc="-25" dirty="0">
                <a:solidFill>
                  <a:srgbClr val="0A93D2"/>
                </a:solidFill>
                <a:latin typeface="Barlow Medium"/>
                <a:cs typeface="Barlow Medium"/>
              </a:rPr>
              <a:t>and </a:t>
            </a:r>
            <a:r>
              <a:rPr sz="1200" b="0" spc="-10" dirty="0">
                <a:solidFill>
                  <a:srgbClr val="0A93D2"/>
                </a:solidFill>
                <a:latin typeface="Barlow Medium"/>
                <a:cs typeface="Barlow Medium"/>
              </a:rPr>
              <a:t>foster</a:t>
            </a:r>
            <a:r>
              <a:rPr sz="1200" b="0" spc="-35" dirty="0">
                <a:solidFill>
                  <a:srgbClr val="0A93D2"/>
                </a:solidFill>
                <a:latin typeface="Barlow Medium"/>
                <a:cs typeface="Barlow Medium"/>
              </a:rPr>
              <a:t> </a:t>
            </a:r>
            <a:r>
              <a:rPr sz="1200" b="0" dirty="0">
                <a:solidFill>
                  <a:srgbClr val="0A93D2"/>
                </a:solidFill>
                <a:latin typeface="Barlow Medium"/>
                <a:cs typeface="Barlow Medium"/>
              </a:rPr>
              <a:t>a</a:t>
            </a:r>
            <a:r>
              <a:rPr sz="1200" b="0" spc="-35" dirty="0">
                <a:solidFill>
                  <a:srgbClr val="0A93D2"/>
                </a:solidFill>
                <a:latin typeface="Barlow Medium"/>
                <a:cs typeface="Barlow Medium"/>
              </a:rPr>
              <a:t> </a:t>
            </a:r>
            <a:r>
              <a:rPr sz="1200" b="0" dirty="0">
                <a:solidFill>
                  <a:srgbClr val="0A93D2"/>
                </a:solidFill>
                <a:latin typeface="Barlow Medium"/>
                <a:cs typeface="Barlow Medium"/>
              </a:rPr>
              <a:t>more</a:t>
            </a:r>
            <a:r>
              <a:rPr sz="1200" b="0" spc="-30" dirty="0">
                <a:solidFill>
                  <a:srgbClr val="0A93D2"/>
                </a:solidFill>
                <a:latin typeface="Barlow Medium"/>
                <a:cs typeface="Barlow Medium"/>
              </a:rPr>
              <a:t> </a:t>
            </a:r>
            <a:r>
              <a:rPr sz="1200" b="0" dirty="0">
                <a:solidFill>
                  <a:srgbClr val="0A93D2"/>
                </a:solidFill>
                <a:latin typeface="Barlow Medium"/>
                <a:cs typeface="Barlow Medium"/>
              </a:rPr>
              <a:t>supportive</a:t>
            </a:r>
            <a:r>
              <a:rPr sz="1200" b="0" spc="-35" dirty="0">
                <a:solidFill>
                  <a:srgbClr val="0A93D2"/>
                </a:solidFill>
                <a:latin typeface="Barlow Medium"/>
                <a:cs typeface="Barlow Medium"/>
              </a:rPr>
              <a:t> </a:t>
            </a:r>
            <a:r>
              <a:rPr sz="1200" b="0" spc="-10" dirty="0">
                <a:solidFill>
                  <a:srgbClr val="0A93D2"/>
                </a:solidFill>
                <a:latin typeface="Barlow Medium"/>
                <a:cs typeface="Barlow Medium"/>
              </a:rPr>
              <a:t>environment.</a:t>
            </a:r>
            <a:endParaRPr sz="1200">
              <a:latin typeface="Barlow Medium"/>
              <a:cs typeface="Barlow Medium"/>
            </a:endParaRPr>
          </a:p>
          <a:p>
            <a:pPr marL="241300" marR="62230" indent="-228600">
              <a:lnSpc>
                <a:spcPct val="104200"/>
              </a:lnSpc>
              <a:spcBef>
                <a:spcPts val="725"/>
              </a:spcBef>
              <a:buChar char="•"/>
              <a:tabLst>
                <a:tab pos="241300" algn="l"/>
              </a:tabLst>
            </a:pPr>
            <a:r>
              <a:rPr sz="1200" b="1" dirty="0">
                <a:solidFill>
                  <a:srgbClr val="0A93D2"/>
                </a:solidFill>
                <a:latin typeface="Barlow ExtraBold"/>
                <a:cs typeface="Barlow ExtraBold"/>
              </a:rPr>
              <a:t>PARTNER</a:t>
            </a:r>
            <a:r>
              <a:rPr sz="1200" b="1" spc="110" dirty="0">
                <a:solidFill>
                  <a:srgbClr val="0A93D2"/>
                </a:solidFill>
                <a:latin typeface="Barlow ExtraBold"/>
                <a:cs typeface="Barlow ExtraBold"/>
              </a:rPr>
              <a:t> </a:t>
            </a:r>
            <a:r>
              <a:rPr sz="1200" b="1" dirty="0">
                <a:solidFill>
                  <a:srgbClr val="0A93D2"/>
                </a:solidFill>
                <a:latin typeface="Barlow ExtraBold"/>
                <a:cs typeface="Barlow ExtraBold"/>
              </a:rPr>
              <a:t>WORKOUTS:</a:t>
            </a:r>
            <a:r>
              <a:rPr sz="1200" b="1" spc="114" dirty="0">
                <a:solidFill>
                  <a:srgbClr val="0A93D2"/>
                </a:solidFill>
                <a:latin typeface="Barlow ExtraBold"/>
                <a:cs typeface="Barlow ExtraBold"/>
              </a:rPr>
              <a:t> </a:t>
            </a:r>
            <a:r>
              <a:rPr sz="1200" b="0" spc="-10" dirty="0">
                <a:solidFill>
                  <a:srgbClr val="0A93D2"/>
                </a:solidFill>
                <a:latin typeface="Barlow Medium"/>
                <a:cs typeface="Barlow Medium"/>
              </a:rPr>
              <a:t>Exercising</a:t>
            </a:r>
            <a:r>
              <a:rPr sz="1200" b="0" spc="40" dirty="0">
                <a:solidFill>
                  <a:srgbClr val="0A93D2"/>
                </a:solidFill>
                <a:latin typeface="Barlow Medium"/>
                <a:cs typeface="Barlow Medium"/>
              </a:rPr>
              <a:t> </a:t>
            </a:r>
            <a:r>
              <a:rPr sz="1200" b="0" dirty="0">
                <a:solidFill>
                  <a:srgbClr val="0A93D2"/>
                </a:solidFill>
                <a:latin typeface="Barlow Medium"/>
                <a:cs typeface="Barlow Medium"/>
              </a:rPr>
              <a:t>with</a:t>
            </a:r>
            <a:r>
              <a:rPr sz="1200" b="0" spc="45" dirty="0">
                <a:solidFill>
                  <a:srgbClr val="0A93D2"/>
                </a:solidFill>
                <a:latin typeface="Barlow Medium"/>
                <a:cs typeface="Barlow Medium"/>
              </a:rPr>
              <a:t> </a:t>
            </a:r>
            <a:r>
              <a:rPr sz="1200" b="0" dirty="0">
                <a:solidFill>
                  <a:srgbClr val="0A93D2"/>
                </a:solidFill>
                <a:latin typeface="Barlow Medium"/>
                <a:cs typeface="Barlow Medium"/>
              </a:rPr>
              <a:t>a</a:t>
            </a:r>
            <a:r>
              <a:rPr sz="1200" b="0" spc="40" dirty="0">
                <a:solidFill>
                  <a:srgbClr val="0A93D2"/>
                </a:solidFill>
                <a:latin typeface="Barlow Medium"/>
                <a:cs typeface="Barlow Medium"/>
              </a:rPr>
              <a:t> </a:t>
            </a:r>
            <a:r>
              <a:rPr sz="1200" b="0" spc="-10" dirty="0">
                <a:solidFill>
                  <a:srgbClr val="0A93D2"/>
                </a:solidFill>
                <a:latin typeface="Barlow Medium"/>
                <a:cs typeface="Barlow Medium"/>
              </a:rPr>
              <a:t>partner </a:t>
            </a:r>
            <a:r>
              <a:rPr sz="1200" b="0" dirty="0">
                <a:solidFill>
                  <a:srgbClr val="0A93D2"/>
                </a:solidFill>
                <a:latin typeface="Barlow Medium"/>
                <a:cs typeface="Barlow Medium"/>
              </a:rPr>
              <a:t>can</a:t>
            </a:r>
            <a:r>
              <a:rPr sz="1200" b="0" spc="-25" dirty="0">
                <a:solidFill>
                  <a:srgbClr val="0A93D2"/>
                </a:solidFill>
                <a:latin typeface="Barlow Medium"/>
                <a:cs typeface="Barlow Medium"/>
              </a:rPr>
              <a:t> </a:t>
            </a:r>
            <a:r>
              <a:rPr sz="1200" b="0" dirty="0">
                <a:solidFill>
                  <a:srgbClr val="0A93D2"/>
                </a:solidFill>
                <a:latin typeface="Barlow Medium"/>
                <a:cs typeface="Barlow Medium"/>
              </a:rPr>
              <a:t>be</a:t>
            </a:r>
            <a:r>
              <a:rPr sz="1200" b="0" spc="-20" dirty="0">
                <a:solidFill>
                  <a:srgbClr val="0A93D2"/>
                </a:solidFill>
                <a:latin typeface="Barlow Medium"/>
                <a:cs typeface="Barlow Medium"/>
              </a:rPr>
              <a:t> </a:t>
            </a:r>
            <a:r>
              <a:rPr sz="1200" b="0" dirty="0">
                <a:solidFill>
                  <a:srgbClr val="0A93D2"/>
                </a:solidFill>
                <a:latin typeface="Barlow Medium"/>
                <a:cs typeface="Barlow Medium"/>
              </a:rPr>
              <a:t>a</a:t>
            </a:r>
            <a:r>
              <a:rPr sz="1200" b="0" spc="-25" dirty="0">
                <a:solidFill>
                  <a:srgbClr val="0A93D2"/>
                </a:solidFill>
                <a:latin typeface="Barlow Medium"/>
                <a:cs typeface="Barlow Medium"/>
              </a:rPr>
              <a:t> </a:t>
            </a:r>
            <a:r>
              <a:rPr sz="1200" b="0" dirty="0">
                <a:solidFill>
                  <a:srgbClr val="0A93D2"/>
                </a:solidFill>
                <a:latin typeface="Barlow Medium"/>
                <a:cs typeface="Barlow Medium"/>
              </a:rPr>
              <a:t>great</a:t>
            </a:r>
            <a:r>
              <a:rPr sz="1200" b="0" spc="-20" dirty="0">
                <a:solidFill>
                  <a:srgbClr val="0A93D2"/>
                </a:solidFill>
                <a:latin typeface="Barlow Medium"/>
                <a:cs typeface="Barlow Medium"/>
              </a:rPr>
              <a:t> </a:t>
            </a:r>
            <a:r>
              <a:rPr sz="1200" b="0" dirty="0">
                <a:solidFill>
                  <a:srgbClr val="0A93D2"/>
                </a:solidFill>
                <a:latin typeface="Barlow Medium"/>
                <a:cs typeface="Barlow Medium"/>
              </a:rPr>
              <a:t>way</a:t>
            </a:r>
            <a:r>
              <a:rPr sz="1200" b="0" spc="-25" dirty="0">
                <a:solidFill>
                  <a:srgbClr val="0A93D2"/>
                </a:solidFill>
                <a:latin typeface="Barlow Medium"/>
                <a:cs typeface="Barlow Medium"/>
              </a:rPr>
              <a:t> </a:t>
            </a:r>
            <a:r>
              <a:rPr sz="1200" b="0" dirty="0">
                <a:solidFill>
                  <a:srgbClr val="0A93D2"/>
                </a:solidFill>
                <a:latin typeface="Barlow Medium"/>
                <a:cs typeface="Barlow Medium"/>
              </a:rPr>
              <a:t>to</a:t>
            </a:r>
            <a:r>
              <a:rPr sz="1200" b="0" spc="-20" dirty="0">
                <a:solidFill>
                  <a:srgbClr val="0A93D2"/>
                </a:solidFill>
                <a:latin typeface="Barlow Medium"/>
                <a:cs typeface="Barlow Medium"/>
              </a:rPr>
              <a:t> </a:t>
            </a:r>
            <a:r>
              <a:rPr sz="1200" b="0" dirty="0">
                <a:solidFill>
                  <a:srgbClr val="0A93D2"/>
                </a:solidFill>
                <a:latin typeface="Barlow Medium"/>
                <a:cs typeface="Barlow Medium"/>
              </a:rPr>
              <a:t>bond</a:t>
            </a:r>
            <a:r>
              <a:rPr sz="1200" b="0" spc="-20" dirty="0">
                <a:solidFill>
                  <a:srgbClr val="0A93D2"/>
                </a:solidFill>
                <a:latin typeface="Barlow Medium"/>
                <a:cs typeface="Barlow Medium"/>
              </a:rPr>
              <a:t> </a:t>
            </a:r>
            <a:r>
              <a:rPr sz="1200" b="0" dirty="0">
                <a:solidFill>
                  <a:srgbClr val="0A93D2"/>
                </a:solidFill>
                <a:latin typeface="Barlow Medium"/>
                <a:cs typeface="Barlow Medium"/>
              </a:rPr>
              <a:t>and</a:t>
            </a:r>
            <a:r>
              <a:rPr sz="1200" b="0" spc="-25" dirty="0">
                <a:solidFill>
                  <a:srgbClr val="0A93D2"/>
                </a:solidFill>
                <a:latin typeface="Barlow Medium"/>
                <a:cs typeface="Barlow Medium"/>
              </a:rPr>
              <a:t> </a:t>
            </a:r>
            <a:r>
              <a:rPr sz="1200" b="0" dirty="0">
                <a:solidFill>
                  <a:srgbClr val="0A93D2"/>
                </a:solidFill>
                <a:latin typeface="Barlow Medium"/>
                <a:cs typeface="Barlow Medium"/>
              </a:rPr>
              <a:t>support</a:t>
            </a:r>
            <a:r>
              <a:rPr sz="1200" b="0" spc="-20" dirty="0">
                <a:solidFill>
                  <a:srgbClr val="0A93D2"/>
                </a:solidFill>
                <a:latin typeface="Barlow Medium"/>
                <a:cs typeface="Barlow Medium"/>
              </a:rPr>
              <a:t> </a:t>
            </a:r>
            <a:r>
              <a:rPr sz="1200" b="0" dirty="0">
                <a:solidFill>
                  <a:srgbClr val="0A93D2"/>
                </a:solidFill>
                <a:latin typeface="Barlow Medium"/>
                <a:cs typeface="Barlow Medium"/>
              </a:rPr>
              <a:t>each</a:t>
            </a:r>
            <a:r>
              <a:rPr sz="1200" b="0" spc="-25" dirty="0">
                <a:solidFill>
                  <a:srgbClr val="0A93D2"/>
                </a:solidFill>
                <a:latin typeface="Barlow Medium"/>
                <a:cs typeface="Barlow Medium"/>
              </a:rPr>
              <a:t> </a:t>
            </a:r>
            <a:r>
              <a:rPr sz="1200" b="0" spc="-10" dirty="0">
                <a:solidFill>
                  <a:srgbClr val="0A93D2"/>
                </a:solidFill>
                <a:latin typeface="Barlow Medium"/>
                <a:cs typeface="Barlow Medium"/>
              </a:rPr>
              <a:t>other’s </a:t>
            </a:r>
            <a:r>
              <a:rPr sz="1200" b="0" spc="10" dirty="0">
                <a:solidFill>
                  <a:srgbClr val="0A93D2"/>
                </a:solidFill>
                <a:latin typeface="Barlow Medium"/>
                <a:cs typeface="Barlow Medium"/>
              </a:rPr>
              <a:t>ﬁtness</a:t>
            </a:r>
            <a:r>
              <a:rPr sz="1200" b="0" spc="200" dirty="0">
                <a:solidFill>
                  <a:srgbClr val="0A93D2"/>
                </a:solidFill>
                <a:latin typeface="Barlow Medium"/>
                <a:cs typeface="Barlow Medium"/>
              </a:rPr>
              <a:t> </a:t>
            </a:r>
            <a:r>
              <a:rPr sz="1200" b="0" spc="-10" dirty="0">
                <a:solidFill>
                  <a:srgbClr val="0A93D2"/>
                </a:solidFill>
                <a:latin typeface="Barlow Medium"/>
                <a:cs typeface="Barlow Medium"/>
              </a:rPr>
              <a:t>goals.</a:t>
            </a:r>
            <a:endParaRPr sz="1200">
              <a:latin typeface="Barlow Medium"/>
              <a:cs typeface="Barlow Medium"/>
            </a:endParaRPr>
          </a:p>
          <a:p>
            <a:pPr marL="240665" indent="-227965">
              <a:lnSpc>
                <a:spcPct val="100000"/>
              </a:lnSpc>
              <a:spcBef>
                <a:spcPts val="910"/>
              </a:spcBef>
              <a:buChar char="•"/>
              <a:tabLst>
                <a:tab pos="240665" algn="l"/>
              </a:tabLst>
            </a:pPr>
            <a:r>
              <a:rPr sz="1200" b="1" spc="10" dirty="0">
                <a:solidFill>
                  <a:srgbClr val="0A93D2"/>
                </a:solidFill>
                <a:latin typeface="Barlow ExtraBold"/>
                <a:cs typeface="Barlow ExtraBold"/>
              </a:rPr>
              <a:t>JOIN</a:t>
            </a:r>
            <a:r>
              <a:rPr sz="1200" b="1" spc="150" dirty="0">
                <a:solidFill>
                  <a:srgbClr val="0A93D2"/>
                </a:solidFill>
                <a:latin typeface="Barlow ExtraBold"/>
                <a:cs typeface="Barlow ExtraBold"/>
              </a:rPr>
              <a:t> </a:t>
            </a:r>
            <a:r>
              <a:rPr sz="1200" b="1" spc="10" dirty="0">
                <a:solidFill>
                  <a:srgbClr val="0A93D2"/>
                </a:solidFill>
                <a:latin typeface="Barlow ExtraBold"/>
                <a:cs typeface="Barlow ExtraBold"/>
              </a:rPr>
              <a:t>GROUP</a:t>
            </a:r>
            <a:r>
              <a:rPr sz="1200" b="1" spc="155" dirty="0">
                <a:solidFill>
                  <a:srgbClr val="0A93D2"/>
                </a:solidFill>
                <a:latin typeface="Barlow ExtraBold"/>
                <a:cs typeface="Barlow ExtraBold"/>
              </a:rPr>
              <a:t> </a:t>
            </a:r>
            <a:r>
              <a:rPr sz="1200" b="1" spc="10" dirty="0">
                <a:solidFill>
                  <a:srgbClr val="0A93D2"/>
                </a:solidFill>
                <a:latin typeface="Barlow ExtraBold"/>
                <a:cs typeface="Barlow ExtraBold"/>
              </a:rPr>
              <a:t>ACTIVITIES:</a:t>
            </a:r>
            <a:r>
              <a:rPr sz="1200" b="1" spc="155" dirty="0">
                <a:solidFill>
                  <a:srgbClr val="0A93D2"/>
                </a:solidFill>
                <a:latin typeface="Barlow ExtraBold"/>
                <a:cs typeface="Barlow ExtraBold"/>
              </a:rPr>
              <a:t> </a:t>
            </a:r>
            <a:r>
              <a:rPr sz="1200" b="0" dirty="0">
                <a:solidFill>
                  <a:srgbClr val="0A93D2"/>
                </a:solidFill>
                <a:latin typeface="Barlow Medium"/>
                <a:cs typeface="Barlow Medium"/>
              </a:rPr>
              <a:t>Group</a:t>
            </a:r>
            <a:r>
              <a:rPr sz="1200" b="0" spc="75" dirty="0">
                <a:solidFill>
                  <a:srgbClr val="0A93D2"/>
                </a:solidFill>
                <a:latin typeface="Barlow Medium"/>
                <a:cs typeface="Barlow Medium"/>
              </a:rPr>
              <a:t> </a:t>
            </a:r>
            <a:r>
              <a:rPr sz="1200" b="0" spc="10" dirty="0">
                <a:solidFill>
                  <a:srgbClr val="0A93D2"/>
                </a:solidFill>
                <a:latin typeface="Barlow Medium"/>
                <a:cs typeface="Barlow Medium"/>
              </a:rPr>
              <a:t>ﬁtness</a:t>
            </a:r>
            <a:r>
              <a:rPr sz="1200" b="0" spc="75" dirty="0">
                <a:solidFill>
                  <a:srgbClr val="0A93D2"/>
                </a:solidFill>
                <a:latin typeface="Barlow Medium"/>
                <a:cs typeface="Barlow Medium"/>
              </a:rPr>
              <a:t> </a:t>
            </a:r>
            <a:r>
              <a:rPr sz="1200" b="0" spc="-10" dirty="0">
                <a:solidFill>
                  <a:srgbClr val="0A93D2"/>
                </a:solidFill>
                <a:latin typeface="Barlow Medium"/>
                <a:cs typeface="Barlow Medium"/>
              </a:rPr>
              <a:t>activities</a:t>
            </a:r>
            <a:endParaRPr sz="1200">
              <a:latin typeface="Barlow Medium"/>
              <a:cs typeface="Barlow Medium"/>
            </a:endParaRPr>
          </a:p>
          <a:p>
            <a:pPr marL="241300">
              <a:lnSpc>
                <a:spcPct val="100000"/>
              </a:lnSpc>
              <a:spcBef>
                <a:spcPts val="60"/>
              </a:spcBef>
            </a:pPr>
            <a:r>
              <a:rPr sz="1200" b="0" dirty="0">
                <a:solidFill>
                  <a:srgbClr val="0A93D2"/>
                </a:solidFill>
                <a:latin typeface="Barlow Medium"/>
                <a:cs typeface="Barlow Medium"/>
              </a:rPr>
              <a:t>and</a:t>
            </a:r>
            <a:r>
              <a:rPr sz="1200" b="0" spc="-15" dirty="0">
                <a:solidFill>
                  <a:srgbClr val="0A93D2"/>
                </a:solidFill>
                <a:latin typeface="Barlow Medium"/>
                <a:cs typeface="Barlow Medium"/>
              </a:rPr>
              <a:t> </a:t>
            </a:r>
            <a:r>
              <a:rPr sz="1200" b="0" spc="-10" dirty="0">
                <a:solidFill>
                  <a:srgbClr val="0A93D2"/>
                </a:solidFill>
                <a:latin typeface="Barlow Medium"/>
                <a:cs typeface="Barlow Medium"/>
              </a:rPr>
              <a:t>kindness enhances</a:t>
            </a:r>
            <a:r>
              <a:rPr sz="1200" b="0" spc="-15" dirty="0">
                <a:solidFill>
                  <a:srgbClr val="0A93D2"/>
                </a:solidFill>
                <a:latin typeface="Barlow Medium"/>
                <a:cs typeface="Barlow Medium"/>
              </a:rPr>
              <a:t> </a:t>
            </a:r>
            <a:r>
              <a:rPr sz="1200" b="0" dirty="0">
                <a:solidFill>
                  <a:srgbClr val="0A93D2"/>
                </a:solidFill>
                <a:latin typeface="Barlow Medium"/>
                <a:cs typeface="Barlow Medium"/>
              </a:rPr>
              <a:t>the</a:t>
            </a:r>
            <a:r>
              <a:rPr sz="1200" b="0" spc="-10" dirty="0">
                <a:solidFill>
                  <a:srgbClr val="0A93D2"/>
                </a:solidFill>
                <a:latin typeface="Barlow Medium"/>
                <a:cs typeface="Barlow Medium"/>
              </a:rPr>
              <a:t> experience for</a:t>
            </a:r>
            <a:r>
              <a:rPr sz="1200" b="0" spc="-15" dirty="0">
                <a:solidFill>
                  <a:srgbClr val="0A93D2"/>
                </a:solidFill>
                <a:latin typeface="Barlow Medium"/>
                <a:cs typeface="Barlow Medium"/>
              </a:rPr>
              <a:t> </a:t>
            </a:r>
            <a:r>
              <a:rPr sz="1200" b="0" spc="-10" dirty="0">
                <a:solidFill>
                  <a:srgbClr val="0A93D2"/>
                </a:solidFill>
                <a:latin typeface="Barlow Medium"/>
                <a:cs typeface="Barlow Medium"/>
              </a:rPr>
              <a:t>everyone!</a:t>
            </a:r>
            <a:endParaRPr sz="1200">
              <a:latin typeface="Barlow Medium"/>
              <a:cs typeface="Barlow Medium"/>
            </a:endParaRPr>
          </a:p>
          <a:p>
            <a:pPr marL="241300" marR="5080" indent="-228600">
              <a:lnSpc>
                <a:spcPct val="104200"/>
              </a:lnSpc>
              <a:spcBef>
                <a:spcPts val="805"/>
              </a:spcBef>
              <a:buChar char="•"/>
              <a:tabLst>
                <a:tab pos="241300" algn="l"/>
              </a:tabLst>
            </a:pPr>
            <a:r>
              <a:rPr sz="1200" b="1" dirty="0">
                <a:solidFill>
                  <a:srgbClr val="0A93D2"/>
                </a:solidFill>
                <a:latin typeface="Barlow ExtraBold"/>
                <a:cs typeface="Barlow ExtraBold"/>
              </a:rPr>
              <a:t>SHARE</a:t>
            </a:r>
            <a:r>
              <a:rPr sz="1200" b="1" spc="120" dirty="0">
                <a:solidFill>
                  <a:srgbClr val="0A93D2"/>
                </a:solidFill>
                <a:latin typeface="Barlow ExtraBold"/>
                <a:cs typeface="Barlow ExtraBold"/>
              </a:rPr>
              <a:t> </a:t>
            </a:r>
            <a:r>
              <a:rPr sz="1200" b="1" dirty="0">
                <a:solidFill>
                  <a:srgbClr val="0A93D2"/>
                </a:solidFill>
                <a:latin typeface="Barlow ExtraBold"/>
                <a:cs typeface="Barlow ExtraBold"/>
              </a:rPr>
              <a:t>YOUR</a:t>
            </a:r>
            <a:r>
              <a:rPr sz="1200" b="1" spc="125" dirty="0">
                <a:solidFill>
                  <a:srgbClr val="0A93D2"/>
                </a:solidFill>
                <a:latin typeface="Barlow ExtraBold"/>
                <a:cs typeface="Barlow ExtraBold"/>
              </a:rPr>
              <a:t> </a:t>
            </a:r>
            <a:r>
              <a:rPr sz="1200" b="1" dirty="0">
                <a:solidFill>
                  <a:srgbClr val="0A93D2"/>
                </a:solidFill>
                <a:latin typeface="Barlow ExtraBold"/>
                <a:cs typeface="Barlow ExtraBold"/>
              </a:rPr>
              <a:t>KNOWLEDGE:</a:t>
            </a:r>
            <a:r>
              <a:rPr sz="1200" b="1" spc="120" dirty="0">
                <a:solidFill>
                  <a:srgbClr val="0A93D2"/>
                </a:solidFill>
                <a:latin typeface="Barlow ExtraBold"/>
                <a:cs typeface="Barlow ExtraBold"/>
              </a:rPr>
              <a:t> </a:t>
            </a:r>
            <a:r>
              <a:rPr sz="1200" b="0" dirty="0">
                <a:solidFill>
                  <a:srgbClr val="0A93D2"/>
                </a:solidFill>
                <a:latin typeface="Barlow Medium"/>
                <a:cs typeface="Barlow Medium"/>
              </a:rPr>
              <a:t>If</a:t>
            </a:r>
            <a:r>
              <a:rPr sz="1200" b="0" spc="50" dirty="0">
                <a:solidFill>
                  <a:srgbClr val="0A93D2"/>
                </a:solidFill>
                <a:latin typeface="Barlow Medium"/>
                <a:cs typeface="Barlow Medium"/>
              </a:rPr>
              <a:t> </a:t>
            </a:r>
            <a:r>
              <a:rPr sz="1200" b="0" spc="-10" dirty="0">
                <a:solidFill>
                  <a:srgbClr val="0A93D2"/>
                </a:solidFill>
                <a:latin typeface="Barlow Medium"/>
                <a:cs typeface="Barlow Medium"/>
              </a:rPr>
              <a:t>you're</a:t>
            </a:r>
            <a:r>
              <a:rPr sz="1200" b="0" spc="50" dirty="0">
                <a:solidFill>
                  <a:srgbClr val="0A93D2"/>
                </a:solidFill>
                <a:latin typeface="Barlow Medium"/>
                <a:cs typeface="Barlow Medium"/>
              </a:rPr>
              <a:t> </a:t>
            </a:r>
            <a:r>
              <a:rPr sz="1200" b="0" spc="-10" dirty="0">
                <a:solidFill>
                  <a:srgbClr val="0A93D2"/>
                </a:solidFill>
                <a:latin typeface="Barlow Medium"/>
                <a:cs typeface="Barlow Medium"/>
              </a:rPr>
              <a:t>experienced</a:t>
            </a:r>
            <a:r>
              <a:rPr sz="1200" b="0" spc="50" dirty="0">
                <a:solidFill>
                  <a:srgbClr val="0A93D2"/>
                </a:solidFill>
                <a:latin typeface="Barlow Medium"/>
                <a:cs typeface="Barlow Medium"/>
              </a:rPr>
              <a:t> </a:t>
            </a:r>
            <a:r>
              <a:rPr sz="1200" b="0" spc="-25" dirty="0">
                <a:solidFill>
                  <a:srgbClr val="0A93D2"/>
                </a:solidFill>
                <a:latin typeface="Barlow Medium"/>
                <a:cs typeface="Barlow Medium"/>
              </a:rPr>
              <a:t>in </a:t>
            </a:r>
            <a:r>
              <a:rPr sz="1200" b="0" dirty="0">
                <a:solidFill>
                  <a:srgbClr val="0A93D2"/>
                </a:solidFill>
                <a:latin typeface="Barlow Medium"/>
                <a:cs typeface="Barlow Medium"/>
              </a:rPr>
              <a:t>a</a:t>
            </a:r>
            <a:r>
              <a:rPr sz="1200" b="0" spc="-25" dirty="0">
                <a:solidFill>
                  <a:srgbClr val="0A93D2"/>
                </a:solidFill>
                <a:latin typeface="Barlow Medium"/>
                <a:cs typeface="Barlow Medium"/>
              </a:rPr>
              <a:t> </a:t>
            </a:r>
            <a:r>
              <a:rPr sz="1200" b="0" dirty="0">
                <a:solidFill>
                  <a:srgbClr val="0A93D2"/>
                </a:solidFill>
                <a:latin typeface="Barlow Medium"/>
                <a:cs typeface="Barlow Medium"/>
              </a:rPr>
              <a:t>particular</a:t>
            </a:r>
            <a:r>
              <a:rPr sz="1200" b="0" spc="-25" dirty="0">
                <a:solidFill>
                  <a:srgbClr val="0A93D2"/>
                </a:solidFill>
                <a:latin typeface="Barlow Medium"/>
                <a:cs typeface="Barlow Medium"/>
              </a:rPr>
              <a:t> </a:t>
            </a:r>
            <a:r>
              <a:rPr sz="1200" b="0" spc="-10" dirty="0">
                <a:solidFill>
                  <a:srgbClr val="0A93D2"/>
                </a:solidFill>
                <a:latin typeface="Barlow Medium"/>
                <a:cs typeface="Barlow Medium"/>
              </a:rPr>
              <a:t>exercise</a:t>
            </a:r>
            <a:r>
              <a:rPr sz="1200" b="0" spc="-25" dirty="0">
                <a:solidFill>
                  <a:srgbClr val="0A93D2"/>
                </a:solidFill>
                <a:latin typeface="Barlow Medium"/>
                <a:cs typeface="Barlow Medium"/>
              </a:rPr>
              <a:t> </a:t>
            </a:r>
            <a:r>
              <a:rPr sz="1200" b="0" dirty="0">
                <a:solidFill>
                  <a:srgbClr val="0A93D2"/>
                </a:solidFill>
                <a:latin typeface="Barlow Medium"/>
                <a:cs typeface="Barlow Medium"/>
              </a:rPr>
              <a:t>sharing</a:t>
            </a:r>
            <a:r>
              <a:rPr sz="1200" b="0" spc="-25" dirty="0">
                <a:solidFill>
                  <a:srgbClr val="0A93D2"/>
                </a:solidFill>
                <a:latin typeface="Barlow Medium"/>
                <a:cs typeface="Barlow Medium"/>
              </a:rPr>
              <a:t> </a:t>
            </a:r>
            <a:r>
              <a:rPr sz="1200" b="0" dirty="0">
                <a:solidFill>
                  <a:srgbClr val="0A93D2"/>
                </a:solidFill>
                <a:latin typeface="Barlow Medium"/>
                <a:cs typeface="Barlow Medium"/>
              </a:rPr>
              <a:t>your</a:t>
            </a:r>
            <a:r>
              <a:rPr sz="1200" b="0" spc="-25" dirty="0">
                <a:solidFill>
                  <a:srgbClr val="0A93D2"/>
                </a:solidFill>
                <a:latin typeface="Barlow Medium"/>
                <a:cs typeface="Barlow Medium"/>
              </a:rPr>
              <a:t> </a:t>
            </a:r>
            <a:r>
              <a:rPr sz="1200" b="0" dirty="0">
                <a:solidFill>
                  <a:srgbClr val="0A93D2"/>
                </a:solidFill>
                <a:latin typeface="Barlow Medium"/>
                <a:cs typeface="Barlow Medium"/>
              </a:rPr>
              <a:t>tips</a:t>
            </a:r>
            <a:r>
              <a:rPr sz="1200" b="0" spc="-25" dirty="0">
                <a:solidFill>
                  <a:srgbClr val="0A93D2"/>
                </a:solidFill>
                <a:latin typeface="Barlow Medium"/>
                <a:cs typeface="Barlow Medium"/>
              </a:rPr>
              <a:t> </a:t>
            </a:r>
            <a:r>
              <a:rPr sz="1200" b="0" dirty="0">
                <a:solidFill>
                  <a:srgbClr val="0A93D2"/>
                </a:solidFill>
                <a:latin typeface="Barlow Medium"/>
                <a:cs typeface="Barlow Medium"/>
              </a:rPr>
              <a:t>with</a:t>
            </a:r>
            <a:r>
              <a:rPr sz="1200" b="0" spc="-25" dirty="0">
                <a:solidFill>
                  <a:srgbClr val="0A93D2"/>
                </a:solidFill>
                <a:latin typeface="Barlow Medium"/>
                <a:cs typeface="Barlow Medium"/>
              </a:rPr>
              <a:t> </a:t>
            </a:r>
            <a:r>
              <a:rPr sz="1200" b="0" spc="-10" dirty="0">
                <a:solidFill>
                  <a:srgbClr val="0A93D2"/>
                </a:solidFill>
                <a:latin typeface="Barlow Medium"/>
                <a:cs typeface="Barlow Medium"/>
              </a:rPr>
              <a:t>others </a:t>
            </a:r>
            <a:r>
              <a:rPr sz="1200" b="0" dirty="0">
                <a:solidFill>
                  <a:srgbClr val="0A93D2"/>
                </a:solidFill>
                <a:latin typeface="Barlow Medium"/>
                <a:cs typeface="Barlow Medium"/>
              </a:rPr>
              <a:t>can</a:t>
            </a:r>
            <a:r>
              <a:rPr sz="1200" b="0" spc="-30" dirty="0">
                <a:solidFill>
                  <a:srgbClr val="0A93D2"/>
                </a:solidFill>
                <a:latin typeface="Barlow Medium"/>
                <a:cs typeface="Barlow Medium"/>
              </a:rPr>
              <a:t> </a:t>
            </a:r>
            <a:r>
              <a:rPr sz="1200" b="0" dirty="0">
                <a:solidFill>
                  <a:srgbClr val="0A93D2"/>
                </a:solidFill>
                <a:latin typeface="Barlow Medium"/>
                <a:cs typeface="Barlow Medium"/>
              </a:rPr>
              <a:t>help</a:t>
            </a:r>
            <a:r>
              <a:rPr sz="1200" b="0" spc="-30" dirty="0">
                <a:solidFill>
                  <a:srgbClr val="0A93D2"/>
                </a:solidFill>
                <a:latin typeface="Barlow Medium"/>
                <a:cs typeface="Barlow Medium"/>
              </a:rPr>
              <a:t> </a:t>
            </a:r>
            <a:r>
              <a:rPr sz="1200" b="0" dirty="0">
                <a:solidFill>
                  <a:srgbClr val="0A93D2"/>
                </a:solidFill>
                <a:latin typeface="Barlow Medium"/>
                <a:cs typeface="Barlow Medium"/>
              </a:rPr>
              <a:t>them</a:t>
            </a:r>
            <a:r>
              <a:rPr sz="1200" b="0" spc="-25" dirty="0">
                <a:solidFill>
                  <a:srgbClr val="0A93D2"/>
                </a:solidFill>
                <a:latin typeface="Barlow Medium"/>
                <a:cs typeface="Barlow Medium"/>
              </a:rPr>
              <a:t> </a:t>
            </a:r>
            <a:r>
              <a:rPr sz="1200" b="0" spc="-10" dirty="0">
                <a:solidFill>
                  <a:srgbClr val="0A93D2"/>
                </a:solidFill>
                <a:latin typeface="Barlow Medium"/>
                <a:cs typeface="Barlow Medium"/>
              </a:rPr>
              <a:t>feel</a:t>
            </a:r>
            <a:r>
              <a:rPr sz="1200" b="0" spc="-30" dirty="0">
                <a:solidFill>
                  <a:srgbClr val="0A93D2"/>
                </a:solidFill>
                <a:latin typeface="Barlow Medium"/>
                <a:cs typeface="Barlow Medium"/>
              </a:rPr>
              <a:t> </a:t>
            </a:r>
            <a:r>
              <a:rPr sz="1200" b="0" dirty="0">
                <a:solidFill>
                  <a:srgbClr val="0A93D2"/>
                </a:solidFill>
                <a:latin typeface="Barlow Medium"/>
                <a:cs typeface="Barlow Medium"/>
              </a:rPr>
              <a:t>more</a:t>
            </a:r>
            <a:r>
              <a:rPr sz="1200" b="0" spc="-25" dirty="0">
                <a:solidFill>
                  <a:srgbClr val="0A93D2"/>
                </a:solidFill>
                <a:latin typeface="Barlow Medium"/>
                <a:cs typeface="Barlow Medium"/>
              </a:rPr>
              <a:t> </a:t>
            </a:r>
            <a:r>
              <a:rPr sz="1200" b="0" spc="-10" dirty="0">
                <a:solidFill>
                  <a:srgbClr val="0A93D2"/>
                </a:solidFill>
                <a:latin typeface="Barlow Medium"/>
                <a:cs typeface="Barlow Medium"/>
              </a:rPr>
              <a:t>conﬁdent.</a:t>
            </a:r>
            <a:endParaRPr sz="1200">
              <a:latin typeface="Barlow Medium"/>
              <a:cs typeface="Barlow Medium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4681771" y="6424744"/>
            <a:ext cx="2303145" cy="2040889"/>
          </a:xfrm>
          <a:custGeom>
            <a:avLst/>
            <a:gdLst/>
            <a:ahLst/>
            <a:cxnLst/>
            <a:rect l="l" t="t" r="r" b="b"/>
            <a:pathLst>
              <a:path w="2303145" h="2040890">
                <a:moveTo>
                  <a:pt x="2190711" y="0"/>
                </a:moveTo>
                <a:lnTo>
                  <a:pt x="111925" y="0"/>
                </a:lnTo>
                <a:lnTo>
                  <a:pt x="68360" y="8794"/>
                </a:lnTo>
                <a:lnTo>
                  <a:pt x="32783" y="32777"/>
                </a:lnTo>
                <a:lnTo>
                  <a:pt x="8796" y="68349"/>
                </a:lnTo>
                <a:lnTo>
                  <a:pt x="0" y="111912"/>
                </a:lnTo>
                <a:lnTo>
                  <a:pt x="0" y="1928952"/>
                </a:lnTo>
                <a:lnTo>
                  <a:pt x="8796" y="1972514"/>
                </a:lnTo>
                <a:lnTo>
                  <a:pt x="32783" y="2008087"/>
                </a:lnTo>
                <a:lnTo>
                  <a:pt x="68360" y="2032070"/>
                </a:lnTo>
                <a:lnTo>
                  <a:pt x="111925" y="2040864"/>
                </a:lnTo>
                <a:lnTo>
                  <a:pt x="2190711" y="2040864"/>
                </a:lnTo>
                <a:lnTo>
                  <a:pt x="2234274" y="2032070"/>
                </a:lnTo>
                <a:lnTo>
                  <a:pt x="2269847" y="2008087"/>
                </a:lnTo>
                <a:lnTo>
                  <a:pt x="2293830" y="1972514"/>
                </a:lnTo>
                <a:lnTo>
                  <a:pt x="2302624" y="1928952"/>
                </a:lnTo>
                <a:lnTo>
                  <a:pt x="2302624" y="111912"/>
                </a:lnTo>
                <a:lnTo>
                  <a:pt x="2293830" y="68349"/>
                </a:lnTo>
                <a:lnTo>
                  <a:pt x="2269847" y="32777"/>
                </a:lnTo>
                <a:lnTo>
                  <a:pt x="2234274" y="8794"/>
                </a:lnTo>
                <a:lnTo>
                  <a:pt x="2190711" y="0"/>
                </a:lnTo>
                <a:close/>
              </a:path>
            </a:pathLst>
          </a:custGeom>
          <a:solidFill>
            <a:srgbClr val="BEE3E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4943449" y="6663139"/>
            <a:ext cx="1740535" cy="1534160"/>
          </a:xfrm>
          <a:prstGeom prst="rect">
            <a:avLst/>
          </a:prstGeom>
        </p:spPr>
        <p:txBody>
          <a:bodyPr vert="horz" wrap="square" lIns="0" tIns="10160" rIns="0" bIns="0" rtlCol="0">
            <a:spAutoFit/>
          </a:bodyPr>
          <a:lstStyle/>
          <a:p>
            <a:pPr marL="12700" marR="5080">
              <a:lnSpc>
                <a:spcPct val="101200"/>
              </a:lnSpc>
              <a:spcBef>
                <a:spcPts val="80"/>
              </a:spcBef>
            </a:pPr>
            <a:r>
              <a:rPr sz="1400" b="1" dirty="0">
                <a:solidFill>
                  <a:srgbClr val="0A93D2"/>
                </a:solidFill>
                <a:latin typeface="Barlow"/>
                <a:cs typeface="Barlow"/>
              </a:rPr>
              <a:t>Start</a:t>
            </a:r>
            <a:r>
              <a:rPr sz="1400" b="1" spc="-30" dirty="0">
                <a:solidFill>
                  <a:srgbClr val="0A93D2"/>
                </a:solidFill>
                <a:latin typeface="Barlow"/>
                <a:cs typeface="Barlow"/>
              </a:rPr>
              <a:t> </a:t>
            </a:r>
            <a:r>
              <a:rPr sz="1400" b="1" dirty="0">
                <a:solidFill>
                  <a:srgbClr val="0A93D2"/>
                </a:solidFill>
                <a:latin typeface="Barlow"/>
                <a:cs typeface="Barlow"/>
              </a:rPr>
              <a:t>the</a:t>
            </a:r>
            <a:r>
              <a:rPr sz="1400" b="1" spc="-30" dirty="0">
                <a:solidFill>
                  <a:srgbClr val="0A93D2"/>
                </a:solidFill>
                <a:latin typeface="Barlow"/>
                <a:cs typeface="Barlow"/>
              </a:rPr>
              <a:t> </a:t>
            </a:r>
            <a:r>
              <a:rPr sz="1400" b="1" dirty="0">
                <a:solidFill>
                  <a:srgbClr val="0A93D2"/>
                </a:solidFill>
                <a:latin typeface="Barlow"/>
                <a:cs typeface="Barlow"/>
              </a:rPr>
              <a:t>ripple</a:t>
            </a:r>
            <a:r>
              <a:rPr sz="1400" b="1" spc="-30" dirty="0">
                <a:solidFill>
                  <a:srgbClr val="0A93D2"/>
                </a:solidFill>
                <a:latin typeface="Barlow"/>
                <a:cs typeface="Barlow"/>
              </a:rPr>
              <a:t> </a:t>
            </a:r>
            <a:r>
              <a:rPr sz="1400" b="1" spc="-10" dirty="0">
                <a:solidFill>
                  <a:srgbClr val="0A93D2"/>
                </a:solidFill>
                <a:latin typeface="Barlow"/>
                <a:cs typeface="Barlow"/>
              </a:rPr>
              <a:t>effect </a:t>
            </a:r>
            <a:r>
              <a:rPr sz="1400" b="1" dirty="0">
                <a:solidFill>
                  <a:srgbClr val="0A93D2"/>
                </a:solidFill>
                <a:latin typeface="Barlow"/>
                <a:cs typeface="Barlow"/>
              </a:rPr>
              <a:t>of</a:t>
            </a:r>
            <a:r>
              <a:rPr sz="1400" b="1" spc="-35" dirty="0">
                <a:solidFill>
                  <a:srgbClr val="0A93D2"/>
                </a:solidFill>
                <a:latin typeface="Barlow"/>
                <a:cs typeface="Barlow"/>
              </a:rPr>
              <a:t> </a:t>
            </a:r>
            <a:r>
              <a:rPr sz="1400" b="1" dirty="0">
                <a:solidFill>
                  <a:srgbClr val="0A93D2"/>
                </a:solidFill>
                <a:latin typeface="Barlow"/>
                <a:cs typeface="Barlow"/>
              </a:rPr>
              <a:t>kindness.</a:t>
            </a:r>
            <a:r>
              <a:rPr sz="1400" b="1" spc="-35" dirty="0">
                <a:solidFill>
                  <a:srgbClr val="0A93D2"/>
                </a:solidFill>
                <a:latin typeface="Barlow"/>
                <a:cs typeface="Barlow"/>
              </a:rPr>
              <a:t> </a:t>
            </a:r>
            <a:r>
              <a:rPr sz="1400" b="1" spc="-20" dirty="0">
                <a:solidFill>
                  <a:srgbClr val="0A93D2"/>
                </a:solidFill>
                <a:latin typeface="Barlow"/>
                <a:cs typeface="Barlow"/>
              </a:rPr>
              <a:t>When</a:t>
            </a:r>
            <a:r>
              <a:rPr sz="1400" b="1" spc="500" dirty="0">
                <a:solidFill>
                  <a:srgbClr val="0A93D2"/>
                </a:solidFill>
                <a:latin typeface="Barlow"/>
                <a:cs typeface="Barlow"/>
              </a:rPr>
              <a:t> </a:t>
            </a:r>
            <a:r>
              <a:rPr sz="1400" b="1" dirty="0">
                <a:solidFill>
                  <a:srgbClr val="0A93D2"/>
                </a:solidFill>
                <a:latin typeface="Barlow"/>
                <a:cs typeface="Barlow"/>
              </a:rPr>
              <a:t>you</a:t>
            </a:r>
            <a:r>
              <a:rPr sz="1400" b="1" spc="-55" dirty="0">
                <a:solidFill>
                  <a:srgbClr val="0A93D2"/>
                </a:solidFill>
                <a:latin typeface="Barlow"/>
                <a:cs typeface="Barlow"/>
              </a:rPr>
              <a:t> </a:t>
            </a:r>
            <a:r>
              <a:rPr sz="1400" b="1" dirty="0">
                <a:solidFill>
                  <a:srgbClr val="0A93D2"/>
                </a:solidFill>
                <a:latin typeface="Barlow"/>
                <a:cs typeface="Barlow"/>
              </a:rPr>
              <a:t>show</a:t>
            </a:r>
            <a:r>
              <a:rPr sz="1400" b="1" spc="-50" dirty="0">
                <a:solidFill>
                  <a:srgbClr val="0A93D2"/>
                </a:solidFill>
                <a:latin typeface="Barlow"/>
                <a:cs typeface="Barlow"/>
              </a:rPr>
              <a:t> </a:t>
            </a:r>
            <a:r>
              <a:rPr sz="1400" b="1" dirty="0">
                <a:solidFill>
                  <a:srgbClr val="0A93D2"/>
                </a:solidFill>
                <a:latin typeface="Barlow"/>
                <a:cs typeface="Barlow"/>
              </a:rPr>
              <a:t>kindness</a:t>
            </a:r>
            <a:r>
              <a:rPr sz="1400" b="1" spc="-50" dirty="0">
                <a:solidFill>
                  <a:srgbClr val="0A93D2"/>
                </a:solidFill>
                <a:latin typeface="Barlow"/>
                <a:cs typeface="Barlow"/>
              </a:rPr>
              <a:t> </a:t>
            </a:r>
            <a:r>
              <a:rPr sz="1400" b="1" spc="-25" dirty="0">
                <a:solidFill>
                  <a:srgbClr val="0A93D2"/>
                </a:solidFill>
                <a:latin typeface="Barlow"/>
                <a:cs typeface="Barlow"/>
              </a:rPr>
              <a:t>to </a:t>
            </a:r>
            <a:r>
              <a:rPr sz="1400" b="1" dirty="0">
                <a:solidFill>
                  <a:srgbClr val="0A93D2"/>
                </a:solidFill>
                <a:latin typeface="Barlow"/>
                <a:cs typeface="Barlow"/>
              </a:rPr>
              <a:t>others,</a:t>
            </a:r>
            <a:r>
              <a:rPr sz="1400" b="1" spc="-50" dirty="0">
                <a:solidFill>
                  <a:srgbClr val="0A93D2"/>
                </a:solidFill>
                <a:latin typeface="Barlow"/>
                <a:cs typeface="Barlow"/>
              </a:rPr>
              <a:t> </a:t>
            </a:r>
            <a:r>
              <a:rPr sz="1400" b="1" dirty="0">
                <a:solidFill>
                  <a:srgbClr val="0A93D2"/>
                </a:solidFill>
                <a:latin typeface="Barlow"/>
                <a:cs typeface="Barlow"/>
              </a:rPr>
              <a:t>they</a:t>
            </a:r>
            <a:r>
              <a:rPr sz="1400" b="1" spc="-45" dirty="0">
                <a:solidFill>
                  <a:srgbClr val="0A93D2"/>
                </a:solidFill>
                <a:latin typeface="Barlow"/>
                <a:cs typeface="Barlow"/>
              </a:rPr>
              <a:t> </a:t>
            </a:r>
            <a:r>
              <a:rPr sz="1400" b="1" dirty="0">
                <a:solidFill>
                  <a:srgbClr val="0A93D2"/>
                </a:solidFill>
                <a:latin typeface="Barlow"/>
                <a:cs typeface="Barlow"/>
              </a:rPr>
              <a:t>are</a:t>
            </a:r>
            <a:r>
              <a:rPr sz="1400" b="1" spc="-50" dirty="0">
                <a:solidFill>
                  <a:srgbClr val="0A93D2"/>
                </a:solidFill>
                <a:latin typeface="Barlow"/>
                <a:cs typeface="Barlow"/>
              </a:rPr>
              <a:t> </a:t>
            </a:r>
            <a:r>
              <a:rPr sz="1400" b="1" spc="-20" dirty="0">
                <a:solidFill>
                  <a:srgbClr val="0A93D2"/>
                </a:solidFill>
                <a:latin typeface="Barlow"/>
                <a:cs typeface="Barlow"/>
              </a:rPr>
              <a:t>more </a:t>
            </a:r>
            <a:r>
              <a:rPr sz="1400" b="1" spc="-10" dirty="0">
                <a:solidFill>
                  <a:srgbClr val="0A93D2"/>
                </a:solidFill>
                <a:latin typeface="Barlow"/>
                <a:cs typeface="Barlow"/>
              </a:rPr>
              <a:t>likely</a:t>
            </a:r>
            <a:r>
              <a:rPr sz="1400" b="1" spc="-25" dirty="0">
                <a:solidFill>
                  <a:srgbClr val="0A93D2"/>
                </a:solidFill>
                <a:latin typeface="Barlow"/>
                <a:cs typeface="Barlow"/>
              </a:rPr>
              <a:t> </a:t>
            </a:r>
            <a:r>
              <a:rPr sz="1400" b="1" dirty="0">
                <a:solidFill>
                  <a:srgbClr val="0A93D2"/>
                </a:solidFill>
                <a:latin typeface="Barlow"/>
                <a:cs typeface="Barlow"/>
              </a:rPr>
              <a:t>to</a:t>
            </a:r>
            <a:r>
              <a:rPr sz="1400" b="1" spc="-25" dirty="0">
                <a:solidFill>
                  <a:srgbClr val="0A93D2"/>
                </a:solidFill>
                <a:latin typeface="Barlow"/>
                <a:cs typeface="Barlow"/>
              </a:rPr>
              <a:t> </a:t>
            </a:r>
            <a:r>
              <a:rPr sz="1400" b="1" dirty="0">
                <a:solidFill>
                  <a:srgbClr val="0A93D2"/>
                </a:solidFill>
                <a:latin typeface="Barlow"/>
                <a:cs typeface="Barlow"/>
              </a:rPr>
              <a:t>pass</a:t>
            </a:r>
            <a:r>
              <a:rPr sz="1400" b="1" spc="-20" dirty="0">
                <a:solidFill>
                  <a:srgbClr val="0A93D2"/>
                </a:solidFill>
                <a:latin typeface="Barlow"/>
                <a:cs typeface="Barlow"/>
              </a:rPr>
              <a:t> </a:t>
            </a:r>
            <a:r>
              <a:rPr sz="1400" b="1" dirty="0">
                <a:solidFill>
                  <a:srgbClr val="0A93D2"/>
                </a:solidFill>
                <a:latin typeface="Barlow"/>
                <a:cs typeface="Barlow"/>
              </a:rPr>
              <a:t>it</a:t>
            </a:r>
            <a:r>
              <a:rPr sz="1400" b="1" spc="-25" dirty="0">
                <a:solidFill>
                  <a:srgbClr val="0A93D2"/>
                </a:solidFill>
                <a:latin typeface="Barlow"/>
                <a:cs typeface="Barlow"/>
              </a:rPr>
              <a:t> on, </a:t>
            </a:r>
            <a:r>
              <a:rPr sz="1400" b="1" spc="-10" dirty="0">
                <a:solidFill>
                  <a:srgbClr val="0A93D2"/>
                </a:solidFill>
                <a:latin typeface="Barlow"/>
                <a:cs typeface="Barlow"/>
              </a:rPr>
              <a:t>creating</a:t>
            </a:r>
            <a:r>
              <a:rPr sz="1400" b="1" dirty="0">
                <a:solidFill>
                  <a:srgbClr val="0A93D2"/>
                </a:solidFill>
                <a:latin typeface="Barlow"/>
                <a:cs typeface="Barlow"/>
              </a:rPr>
              <a:t> a</a:t>
            </a:r>
            <a:r>
              <a:rPr sz="1400" b="1" spc="5" dirty="0">
                <a:solidFill>
                  <a:srgbClr val="0A93D2"/>
                </a:solidFill>
                <a:latin typeface="Barlow"/>
                <a:cs typeface="Barlow"/>
              </a:rPr>
              <a:t> </a:t>
            </a:r>
            <a:r>
              <a:rPr sz="1400" b="1" spc="-10" dirty="0">
                <a:solidFill>
                  <a:srgbClr val="0A93D2"/>
                </a:solidFill>
                <a:latin typeface="Barlow"/>
                <a:cs typeface="Barlow"/>
              </a:rPr>
              <a:t>chain </a:t>
            </a:r>
            <a:r>
              <a:rPr sz="1400" b="1" dirty="0">
                <a:solidFill>
                  <a:srgbClr val="0A93D2"/>
                </a:solidFill>
                <a:latin typeface="Barlow"/>
                <a:cs typeface="Barlow"/>
              </a:rPr>
              <a:t>reaction</a:t>
            </a:r>
            <a:r>
              <a:rPr sz="1400" b="1" spc="-30" dirty="0">
                <a:solidFill>
                  <a:srgbClr val="0A93D2"/>
                </a:solidFill>
                <a:latin typeface="Barlow"/>
                <a:cs typeface="Barlow"/>
              </a:rPr>
              <a:t> </a:t>
            </a:r>
            <a:r>
              <a:rPr sz="1400" b="1" dirty="0">
                <a:solidFill>
                  <a:srgbClr val="0A93D2"/>
                </a:solidFill>
                <a:latin typeface="Barlow"/>
                <a:cs typeface="Barlow"/>
              </a:rPr>
              <a:t>of</a:t>
            </a:r>
            <a:r>
              <a:rPr sz="1400" b="1" spc="-30" dirty="0">
                <a:solidFill>
                  <a:srgbClr val="0A93D2"/>
                </a:solidFill>
                <a:latin typeface="Barlow"/>
                <a:cs typeface="Barlow"/>
              </a:rPr>
              <a:t> </a:t>
            </a:r>
            <a:r>
              <a:rPr sz="1400" b="1" spc="-10" dirty="0">
                <a:solidFill>
                  <a:srgbClr val="0A93D2"/>
                </a:solidFill>
                <a:latin typeface="Barlow"/>
                <a:cs typeface="Barlow"/>
              </a:rPr>
              <a:t>positivity.</a:t>
            </a:r>
            <a:endParaRPr sz="1400">
              <a:latin typeface="Barlow"/>
              <a:cs typeface="Barlow"/>
            </a:endParaRPr>
          </a:p>
        </p:txBody>
      </p:sp>
      <p:pic>
        <p:nvPicPr>
          <p:cNvPr id="7" name="object 7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75597" y="9166583"/>
            <a:ext cx="885418" cy="885405"/>
          </a:xfrm>
          <a:prstGeom prst="rect">
            <a:avLst/>
          </a:prstGeom>
        </p:spPr>
      </p:pic>
      <p:sp>
        <p:nvSpPr>
          <p:cNvPr id="8" name="object 8"/>
          <p:cNvSpPr txBox="1"/>
          <p:nvPr/>
        </p:nvSpPr>
        <p:spPr>
          <a:xfrm>
            <a:off x="562899" y="9229102"/>
            <a:ext cx="6288405" cy="117221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115695" marR="5080">
              <a:lnSpc>
                <a:spcPct val="100000"/>
              </a:lnSpc>
              <a:spcBef>
                <a:spcPts val="100"/>
              </a:spcBef>
            </a:pPr>
            <a:r>
              <a:rPr sz="1300" b="0" dirty="0">
                <a:solidFill>
                  <a:srgbClr val="FFFFFF"/>
                </a:solidFill>
                <a:latin typeface="Barlow Medium"/>
                <a:cs typeface="Barlow Medium"/>
              </a:rPr>
              <a:t>Check</a:t>
            </a:r>
            <a:r>
              <a:rPr sz="1300" b="0" spc="-5" dirty="0">
                <a:solidFill>
                  <a:srgbClr val="FFFFFF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FFFFFF"/>
                </a:solidFill>
                <a:latin typeface="Barlow Medium"/>
                <a:cs typeface="Barlow Medium"/>
              </a:rPr>
              <a:t>out our</a:t>
            </a:r>
            <a:r>
              <a:rPr sz="1300" b="0" spc="-10" dirty="0">
                <a:solidFill>
                  <a:srgbClr val="FFFFFF"/>
                </a:solidFill>
                <a:latin typeface="Barlow Medium"/>
                <a:cs typeface="Barlow Medium"/>
              </a:rPr>
              <a:t> </a:t>
            </a:r>
            <a:r>
              <a:rPr sz="1300" b="0" u="sng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Barlow Medium"/>
                <a:cs typeface="Barlow Medium"/>
                <a:hlinkClick r:id="rId4"/>
              </a:rPr>
              <a:t>blog</a:t>
            </a:r>
            <a:r>
              <a:rPr sz="1300" b="0" u="none" dirty="0">
                <a:solidFill>
                  <a:srgbClr val="FFFFFF"/>
                </a:solidFill>
                <a:latin typeface="Barlow Medium"/>
                <a:cs typeface="Barlow Medium"/>
              </a:rPr>
              <a:t> for</a:t>
            </a:r>
            <a:r>
              <a:rPr sz="1300" b="0" u="none" spc="-5" dirty="0">
                <a:solidFill>
                  <a:srgbClr val="FFFFFF"/>
                </a:solidFill>
                <a:latin typeface="Barlow Medium"/>
                <a:cs typeface="Barlow Medium"/>
              </a:rPr>
              <a:t> </a:t>
            </a:r>
            <a:r>
              <a:rPr sz="1300" b="0" u="none" dirty="0">
                <a:solidFill>
                  <a:srgbClr val="FFFFFF"/>
                </a:solidFill>
                <a:latin typeface="Barlow Medium"/>
                <a:cs typeface="Barlow Medium"/>
              </a:rPr>
              <a:t>other</a:t>
            </a:r>
            <a:r>
              <a:rPr sz="1300" b="0" u="none" spc="-5" dirty="0">
                <a:solidFill>
                  <a:srgbClr val="FFFFFF"/>
                </a:solidFill>
                <a:latin typeface="Barlow Medium"/>
                <a:cs typeface="Barlow Medium"/>
              </a:rPr>
              <a:t> </a:t>
            </a:r>
            <a:r>
              <a:rPr sz="1300" b="0" u="none" dirty="0">
                <a:solidFill>
                  <a:srgbClr val="FFFFFF"/>
                </a:solidFill>
                <a:latin typeface="Barlow Medium"/>
                <a:cs typeface="Barlow Medium"/>
              </a:rPr>
              <a:t>ways to </a:t>
            </a:r>
            <a:r>
              <a:rPr sz="1300" b="0" u="none" spc="-10" dirty="0">
                <a:solidFill>
                  <a:srgbClr val="FFFFFF"/>
                </a:solidFill>
                <a:latin typeface="Barlow Medium"/>
                <a:cs typeface="Barlow Medium"/>
              </a:rPr>
              <a:t>incorporate</a:t>
            </a:r>
            <a:r>
              <a:rPr sz="1300" b="0" u="none" spc="-5" dirty="0">
                <a:solidFill>
                  <a:srgbClr val="FFFFFF"/>
                </a:solidFill>
                <a:latin typeface="Barlow Medium"/>
                <a:cs typeface="Barlow Medium"/>
              </a:rPr>
              <a:t> </a:t>
            </a:r>
            <a:r>
              <a:rPr sz="1300" b="0" u="none" dirty="0">
                <a:solidFill>
                  <a:srgbClr val="FFFFFF"/>
                </a:solidFill>
                <a:latin typeface="Barlow Medium"/>
                <a:cs typeface="Barlow Medium"/>
              </a:rPr>
              <a:t>kindness in</a:t>
            </a:r>
            <a:r>
              <a:rPr sz="1300" b="0" u="none" spc="-5" dirty="0">
                <a:solidFill>
                  <a:srgbClr val="FFFFFF"/>
                </a:solidFill>
                <a:latin typeface="Barlow Medium"/>
                <a:cs typeface="Barlow Medium"/>
              </a:rPr>
              <a:t> </a:t>
            </a:r>
            <a:r>
              <a:rPr sz="1300" b="0" u="none" dirty="0">
                <a:solidFill>
                  <a:srgbClr val="FFFFFF"/>
                </a:solidFill>
                <a:latin typeface="Barlow Medium"/>
                <a:cs typeface="Barlow Medium"/>
              </a:rPr>
              <a:t>fitness </a:t>
            </a:r>
            <a:r>
              <a:rPr sz="1300" b="0" u="none" spc="-25" dirty="0">
                <a:solidFill>
                  <a:srgbClr val="FFFFFF"/>
                </a:solidFill>
                <a:latin typeface="Barlow Medium"/>
                <a:cs typeface="Barlow Medium"/>
              </a:rPr>
              <a:t>and </a:t>
            </a:r>
            <a:r>
              <a:rPr sz="1300" b="0" u="none" dirty="0">
                <a:solidFill>
                  <a:srgbClr val="FFFFFF"/>
                </a:solidFill>
                <a:latin typeface="Barlow Medium"/>
                <a:cs typeface="Barlow Medium"/>
              </a:rPr>
              <a:t>life,</a:t>
            </a:r>
            <a:r>
              <a:rPr sz="1300" b="0" u="none" spc="-15" dirty="0">
                <a:solidFill>
                  <a:srgbClr val="FFFFFF"/>
                </a:solidFill>
                <a:latin typeface="Barlow Medium"/>
                <a:cs typeface="Barlow Medium"/>
              </a:rPr>
              <a:t> </a:t>
            </a:r>
            <a:r>
              <a:rPr sz="1300" b="0" u="none" dirty="0">
                <a:solidFill>
                  <a:srgbClr val="FFFFFF"/>
                </a:solidFill>
                <a:latin typeface="Barlow Medium"/>
                <a:cs typeface="Barlow Medium"/>
              </a:rPr>
              <a:t>as</a:t>
            </a:r>
            <a:r>
              <a:rPr sz="1300" b="0" u="none" spc="-15" dirty="0">
                <a:solidFill>
                  <a:srgbClr val="FFFFFF"/>
                </a:solidFill>
                <a:latin typeface="Barlow Medium"/>
                <a:cs typeface="Barlow Medium"/>
              </a:rPr>
              <a:t> </a:t>
            </a:r>
            <a:r>
              <a:rPr sz="1300" b="0" u="none" dirty="0">
                <a:solidFill>
                  <a:srgbClr val="FFFFFF"/>
                </a:solidFill>
                <a:latin typeface="Barlow Medium"/>
                <a:cs typeface="Barlow Medium"/>
              </a:rPr>
              <a:t>well</a:t>
            </a:r>
            <a:r>
              <a:rPr sz="1300" b="0" u="none" spc="-15" dirty="0">
                <a:solidFill>
                  <a:srgbClr val="FFFFFF"/>
                </a:solidFill>
                <a:latin typeface="Barlow Medium"/>
                <a:cs typeface="Barlow Medium"/>
              </a:rPr>
              <a:t> </a:t>
            </a:r>
            <a:r>
              <a:rPr sz="1300" b="0" u="none" dirty="0">
                <a:solidFill>
                  <a:srgbClr val="FFFFFF"/>
                </a:solidFill>
                <a:latin typeface="Barlow Medium"/>
                <a:cs typeface="Barlow Medium"/>
              </a:rPr>
              <a:t>as</a:t>
            </a:r>
            <a:r>
              <a:rPr sz="1300" b="0" u="none" spc="-15" dirty="0">
                <a:solidFill>
                  <a:srgbClr val="FFFFFF"/>
                </a:solidFill>
                <a:latin typeface="Barlow Medium"/>
                <a:cs typeface="Barlow Medium"/>
              </a:rPr>
              <a:t> </a:t>
            </a:r>
            <a:r>
              <a:rPr sz="1300" b="0" u="none" dirty="0">
                <a:solidFill>
                  <a:srgbClr val="FFFFFF"/>
                </a:solidFill>
                <a:latin typeface="Barlow Medium"/>
                <a:cs typeface="Barlow Medium"/>
              </a:rPr>
              <a:t>other</a:t>
            </a:r>
            <a:r>
              <a:rPr sz="1300" b="0" u="none" spc="-15" dirty="0">
                <a:solidFill>
                  <a:srgbClr val="FFFFFF"/>
                </a:solidFill>
                <a:latin typeface="Barlow Medium"/>
                <a:cs typeface="Barlow Medium"/>
              </a:rPr>
              <a:t> </a:t>
            </a:r>
            <a:r>
              <a:rPr sz="1300" b="0" u="none" dirty="0">
                <a:solidFill>
                  <a:srgbClr val="FFFFFF"/>
                </a:solidFill>
                <a:latin typeface="Barlow Medium"/>
                <a:cs typeface="Barlow Medium"/>
              </a:rPr>
              <a:t>useful</a:t>
            </a:r>
            <a:r>
              <a:rPr sz="1300" b="0" u="none" spc="-15" dirty="0">
                <a:solidFill>
                  <a:srgbClr val="FFFFFF"/>
                </a:solidFill>
                <a:latin typeface="Barlow Medium"/>
                <a:cs typeface="Barlow Medium"/>
              </a:rPr>
              <a:t> </a:t>
            </a:r>
            <a:r>
              <a:rPr sz="1300" b="0" u="none" dirty="0">
                <a:solidFill>
                  <a:srgbClr val="FFFFFF"/>
                </a:solidFill>
                <a:latin typeface="Barlow Medium"/>
                <a:cs typeface="Barlow Medium"/>
              </a:rPr>
              <a:t>tips</a:t>
            </a:r>
            <a:r>
              <a:rPr sz="1300" b="0" u="none" spc="-15" dirty="0">
                <a:solidFill>
                  <a:srgbClr val="FFFFFF"/>
                </a:solidFill>
                <a:latin typeface="Barlow Medium"/>
                <a:cs typeface="Barlow Medium"/>
              </a:rPr>
              <a:t> </a:t>
            </a:r>
            <a:r>
              <a:rPr sz="1300" b="0" u="none" dirty="0">
                <a:solidFill>
                  <a:srgbClr val="FFFFFF"/>
                </a:solidFill>
                <a:latin typeface="Barlow Medium"/>
                <a:cs typeface="Barlow Medium"/>
              </a:rPr>
              <a:t>to</a:t>
            </a:r>
            <a:r>
              <a:rPr sz="1300" b="0" u="none" spc="-15" dirty="0">
                <a:solidFill>
                  <a:srgbClr val="FFFFFF"/>
                </a:solidFill>
                <a:latin typeface="Barlow Medium"/>
                <a:cs typeface="Barlow Medium"/>
              </a:rPr>
              <a:t> </a:t>
            </a:r>
            <a:r>
              <a:rPr sz="1300" b="0" u="none" dirty="0">
                <a:solidFill>
                  <a:srgbClr val="FFFFFF"/>
                </a:solidFill>
                <a:latin typeface="Barlow Medium"/>
                <a:cs typeface="Barlow Medium"/>
              </a:rPr>
              <a:t>support</a:t>
            </a:r>
            <a:r>
              <a:rPr sz="1300" b="0" u="none" spc="-15" dirty="0">
                <a:solidFill>
                  <a:srgbClr val="FFFFFF"/>
                </a:solidFill>
                <a:latin typeface="Barlow Medium"/>
                <a:cs typeface="Barlow Medium"/>
              </a:rPr>
              <a:t> </a:t>
            </a:r>
            <a:r>
              <a:rPr sz="1300" b="0" u="none" dirty="0">
                <a:solidFill>
                  <a:srgbClr val="FFFFFF"/>
                </a:solidFill>
                <a:latin typeface="Barlow Medium"/>
                <a:cs typeface="Barlow Medium"/>
              </a:rPr>
              <a:t>your</a:t>
            </a:r>
            <a:r>
              <a:rPr sz="1300" b="0" u="none" spc="-10" dirty="0">
                <a:solidFill>
                  <a:srgbClr val="FFFFFF"/>
                </a:solidFill>
                <a:latin typeface="Barlow Medium"/>
                <a:cs typeface="Barlow Medium"/>
              </a:rPr>
              <a:t> </a:t>
            </a:r>
            <a:r>
              <a:rPr sz="1300" b="0" u="none" dirty="0">
                <a:solidFill>
                  <a:srgbClr val="FFFFFF"/>
                </a:solidFill>
                <a:latin typeface="Barlow Medium"/>
                <a:cs typeface="Barlow Medium"/>
              </a:rPr>
              <a:t>wellness</a:t>
            </a:r>
            <a:r>
              <a:rPr sz="1300" b="0" u="none" spc="-15" dirty="0">
                <a:solidFill>
                  <a:srgbClr val="FFFFFF"/>
                </a:solidFill>
                <a:latin typeface="Barlow Medium"/>
                <a:cs typeface="Barlow Medium"/>
              </a:rPr>
              <a:t> </a:t>
            </a:r>
            <a:r>
              <a:rPr sz="1300" b="0" u="none" spc="-10" dirty="0">
                <a:solidFill>
                  <a:srgbClr val="FFFFFF"/>
                </a:solidFill>
                <a:latin typeface="Barlow Medium"/>
                <a:cs typeface="Barlow Medium"/>
              </a:rPr>
              <a:t>journey!</a:t>
            </a:r>
            <a:endParaRPr sz="1300" dirty="0">
              <a:latin typeface="Barlow Medium"/>
              <a:cs typeface="Barlow Medium"/>
            </a:endParaRPr>
          </a:p>
          <a:p>
            <a:pPr marL="1118870">
              <a:lnSpc>
                <a:spcPct val="100000"/>
              </a:lnSpc>
              <a:spcBef>
                <a:spcPts val="1080"/>
              </a:spcBef>
            </a:pPr>
            <a:r>
              <a:rPr sz="1300" b="1" u="sng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Barlow"/>
                <a:cs typeface="Barlow"/>
                <a:hlinkClick r:id="rId5"/>
              </a:rPr>
              <a:t>ﬁtnesspassport</a:t>
            </a:r>
            <a:r>
              <a:rPr sz="1300" b="1" u="sng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Barlow"/>
                <a:cs typeface="Barlow"/>
                <a:hlinkClick r:id="rId5"/>
              </a:rPr>
              <a:t>.com.au</a:t>
            </a:r>
            <a:r>
              <a:rPr sz="1300" b="1" u="none" spc="170" dirty="0">
                <a:solidFill>
                  <a:srgbClr val="FFFFFF"/>
                </a:solidFill>
                <a:latin typeface="Barlow"/>
                <a:cs typeface="Barlow"/>
              </a:rPr>
              <a:t> </a:t>
            </a:r>
            <a:r>
              <a:rPr sz="1300" b="0" u="none">
                <a:solidFill>
                  <a:srgbClr val="FFFFFF"/>
                </a:solidFill>
                <a:latin typeface="Barlow Medium"/>
                <a:cs typeface="Barlow Medium"/>
              </a:rPr>
              <a:t>|</a:t>
            </a:r>
            <a:r>
              <a:rPr sz="1300" b="0" u="none" spc="175">
                <a:solidFill>
                  <a:srgbClr val="FFFFFF"/>
                </a:solidFill>
                <a:latin typeface="Barlow Medium"/>
                <a:cs typeface="Barlow Medium"/>
              </a:rPr>
              <a:t> </a:t>
            </a:r>
            <a:r>
              <a:rPr sz="1300" b="1" u="sng" spc="-1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Barlow"/>
                <a:cs typeface="Barlow"/>
                <a:hlinkClick r:id="rId6"/>
              </a:rPr>
              <a:t>ﬁtnesspassport</a:t>
            </a:r>
            <a:r>
              <a:rPr sz="1300" b="1" u="sng" spc="-10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Barlow"/>
                <a:cs typeface="Barlow"/>
                <a:hlinkClick r:id="rId6"/>
              </a:rPr>
              <a:t>.co.nz</a:t>
            </a:r>
            <a:endParaRPr sz="1300">
              <a:latin typeface="Barlow"/>
              <a:cs typeface="Barlow"/>
            </a:endParaRPr>
          </a:p>
          <a:p>
            <a:pPr>
              <a:lnSpc>
                <a:spcPct val="100000"/>
              </a:lnSpc>
              <a:spcBef>
                <a:spcPts val="295"/>
              </a:spcBef>
            </a:pPr>
            <a:endParaRPr sz="1300" dirty="0">
              <a:latin typeface="Barlow"/>
              <a:cs typeface="Barlow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1000" dirty="0">
                <a:solidFill>
                  <a:srgbClr val="FFFFFF"/>
                </a:solidFill>
                <a:latin typeface="Barlow"/>
                <a:cs typeface="Barlow"/>
              </a:rPr>
              <a:t>1.</a:t>
            </a:r>
            <a:r>
              <a:rPr sz="1000" spc="15" dirty="0">
                <a:solidFill>
                  <a:srgbClr val="FFFFFF"/>
                </a:solidFill>
                <a:latin typeface="Barlow"/>
                <a:cs typeface="Barlow"/>
              </a:rPr>
              <a:t> </a:t>
            </a:r>
            <a:r>
              <a:rPr sz="1000" spc="-10" dirty="0">
                <a:solidFill>
                  <a:srgbClr val="FFFFFF"/>
                </a:solidFill>
                <a:latin typeface="Barlow"/>
                <a:cs typeface="Barlow"/>
              </a:rPr>
              <a:t>https://greatergood.berkeley.edu/article/item/kindness_makes_you_happy_and_happiness_makes_you_kind/</a:t>
            </a:r>
            <a:endParaRPr sz="1000" dirty="0">
              <a:latin typeface="Barlow"/>
              <a:cs typeface="Barlow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45A7CF2-8392-943B-298D-1D3EDDF58E8C}"/>
              </a:ext>
            </a:extLst>
          </p:cNvPr>
          <p:cNvSpPr/>
          <p:nvPr/>
        </p:nvSpPr>
        <p:spPr>
          <a:xfrm>
            <a:off x="0" y="0"/>
            <a:ext cx="7588250" cy="5441559"/>
          </a:xfrm>
          <a:prstGeom prst="rect">
            <a:avLst/>
          </a:prstGeom>
          <a:gradFill flip="none" rotWithShape="1">
            <a:gsLst>
              <a:gs pos="39000">
                <a:srgbClr val="0093D3"/>
              </a:gs>
              <a:gs pos="95000">
                <a:srgbClr val="0093D3">
                  <a:alpha val="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pic>
        <p:nvPicPr>
          <p:cNvPr id="13" name="Picture 12" descr="A white rectangular object with blue text&#10;&#10;Description automatically generated">
            <a:extLst>
              <a:ext uri="{FF2B5EF4-FFF2-40B4-BE49-F238E27FC236}">
                <a16:creationId xmlns:a16="http://schemas.microsoft.com/office/drawing/2014/main" id="{C02F36CB-8D3A-35C4-C68A-3FAF5E6D5F4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596" y="429172"/>
            <a:ext cx="1297653" cy="930417"/>
          </a:xfrm>
          <a:prstGeom prst="rect">
            <a:avLst/>
          </a:prstGeom>
        </p:spPr>
      </p:pic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ts val="4060"/>
              </a:lnSpc>
              <a:spcBef>
                <a:spcPts val="95"/>
              </a:spcBef>
            </a:pPr>
            <a:r>
              <a:rPr spc="50" dirty="0"/>
              <a:t>KINDNESS</a:t>
            </a:r>
            <a:r>
              <a:rPr spc="204" dirty="0"/>
              <a:t> </a:t>
            </a:r>
            <a:r>
              <a:rPr spc="55" dirty="0"/>
              <a:t>COUNTS:</a:t>
            </a:r>
          </a:p>
          <a:p>
            <a:pPr marL="12700">
              <a:lnSpc>
                <a:spcPts val="2260"/>
              </a:lnSpc>
            </a:pPr>
            <a:r>
              <a:rPr sz="1950" b="1" dirty="0">
                <a:latin typeface="Barlow ExtraBold"/>
                <a:cs typeface="Barlow ExtraBold"/>
              </a:rPr>
              <a:t>SIMPLE</a:t>
            </a:r>
            <a:r>
              <a:rPr sz="1950" b="1" spc="15" dirty="0">
                <a:latin typeface="Barlow ExtraBold"/>
                <a:cs typeface="Barlow ExtraBold"/>
              </a:rPr>
              <a:t> </a:t>
            </a:r>
            <a:r>
              <a:rPr sz="1950" b="1" dirty="0">
                <a:latin typeface="Barlow ExtraBold"/>
                <a:cs typeface="Barlow ExtraBold"/>
              </a:rPr>
              <a:t>ACTS</a:t>
            </a:r>
            <a:r>
              <a:rPr sz="1950" b="1" spc="20" dirty="0">
                <a:latin typeface="Barlow ExtraBold"/>
                <a:cs typeface="Barlow ExtraBold"/>
              </a:rPr>
              <a:t> </a:t>
            </a:r>
            <a:r>
              <a:rPr sz="1950" b="1" dirty="0">
                <a:latin typeface="Barlow ExtraBold"/>
                <a:cs typeface="Barlow ExtraBold"/>
              </a:rPr>
              <a:t>FOR</a:t>
            </a:r>
            <a:r>
              <a:rPr sz="1950" b="1" spc="20" dirty="0">
                <a:latin typeface="Barlow ExtraBold"/>
                <a:cs typeface="Barlow ExtraBold"/>
              </a:rPr>
              <a:t> </a:t>
            </a:r>
            <a:r>
              <a:rPr sz="1950" b="1" dirty="0">
                <a:latin typeface="Barlow ExtraBold"/>
                <a:cs typeface="Barlow ExtraBold"/>
              </a:rPr>
              <a:t>BETTER</a:t>
            </a:r>
            <a:r>
              <a:rPr sz="1950" b="1" spc="15" dirty="0">
                <a:latin typeface="Barlow ExtraBold"/>
                <a:cs typeface="Barlow ExtraBold"/>
              </a:rPr>
              <a:t> </a:t>
            </a:r>
            <a:r>
              <a:rPr sz="1950" b="1" dirty="0">
                <a:latin typeface="Barlow ExtraBold"/>
                <a:cs typeface="Barlow ExtraBold"/>
              </a:rPr>
              <a:t>MENTAL</a:t>
            </a:r>
            <a:r>
              <a:rPr sz="1950" b="1" spc="20" dirty="0">
                <a:latin typeface="Barlow ExtraBold"/>
                <a:cs typeface="Barlow ExtraBold"/>
              </a:rPr>
              <a:t> </a:t>
            </a:r>
            <a:r>
              <a:rPr sz="1950" b="1" spc="-10" dirty="0">
                <a:latin typeface="Barlow ExtraBold"/>
                <a:cs typeface="Barlow ExtraBold"/>
              </a:rPr>
              <a:t>HEALTH</a:t>
            </a:r>
            <a:endParaRPr sz="1950" dirty="0">
              <a:latin typeface="Barlow ExtraBold"/>
              <a:cs typeface="Barlow ExtraBold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76200">
              <a:lnSpc>
                <a:spcPct val="100000"/>
              </a:lnSpc>
              <a:spcBef>
                <a:spcPts val="100"/>
              </a:spcBef>
            </a:pPr>
            <a:r>
              <a:rPr spc="-10" dirty="0"/>
              <a:t>Research</a:t>
            </a:r>
            <a:r>
              <a:rPr spc="-25" dirty="0"/>
              <a:t> </a:t>
            </a:r>
            <a:r>
              <a:rPr dirty="0"/>
              <a:t>and</a:t>
            </a:r>
            <a:r>
              <a:rPr spc="-25" dirty="0"/>
              <a:t> </a:t>
            </a:r>
            <a:r>
              <a:rPr spc="-10" dirty="0"/>
              <a:t>real-</a:t>
            </a:r>
            <a:r>
              <a:rPr dirty="0"/>
              <a:t>life</a:t>
            </a:r>
            <a:r>
              <a:rPr spc="-25" dirty="0"/>
              <a:t> </a:t>
            </a:r>
            <a:r>
              <a:rPr spc="-10" dirty="0"/>
              <a:t>experiences</a:t>
            </a:r>
            <a:r>
              <a:rPr spc="-25" dirty="0"/>
              <a:t> </a:t>
            </a:r>
            <a:r>
              <a:rPr spc="-10" dirty="0"/>
              <a:t>show</a:t>
            </a:r>
            <a:r>
              <a:rPr spc="-25" dirty="0"/>
              <a:t> </a:t>
            </a:r>
            <a:r>
              <a:rPr dirty="0"/>
              <a:t>us</a:t>
            </a:r>
            <a:r>
              <a:rPr spc="-20" dirty="0"/>
              <a:t> </a:t>
            </a:r>
            <a:r>
              <a:rPr dirty="0"/>
              <a:t>that</a:t>
            </a:r>
            <a:r>
              <a:rPr spc="-25" dirty="0"/>
              <a:t> </a:t>
            </a:r>
            <a:r>
              <a:rPr spc="-10" dirty="0"/>
              <a:t>kindness</a:t>
            </a:r>
            <a:r>
              <a:rPr spc="-25" dirty="0"/>
              <a:t> </a:t>
            </a:r>
            <a:r>
              <a:rPr spc="-10" dirty="0"/>
              <a:t>isn't</a:t>
            </a:r>
            <a:r>
              <a:rPr spc="-25" dirty="0"/>
              <a:t> </a:t>
            </a:r>
            <a:r>
              <a:rPr dirty="0"/>
              <a:t>just</a:t>
            </a:r>
            <a:r>
              <a:rPr spc="-25" dirty="0"/>
              <a:t> </a:t>
            </a:r>
            <a:r>
              <a:rPr dirty="0"/>
              <a:t>good</a:t>
            </a:r>
            <a:r>
              <a:rPr spc="-25" dirty="0"/>
              <a:t> </a:t>
            </a:r>
            <a:r>
              <a:rPr dirty="0"/>
              <a:t>for</a:t>
            </a:r>
            <a:r>
              <a:rPr spc="-20" dirty="0"/>
              <a:t> </a:t>
            </a:r>
            <a:r>
              <a:rPr dirty="0"/>
              <a:t>others</a:t>
            </a:r>
            <a:r>
              <a:rPr spc="-25" dirty="0"/>
              <a:t> </a:t>
            </a:r>
            <a:r>
              <a:rPr spc="-50" dirty="0"/>
              <a:t>-</a:t>
            </a:r>
          </a:p>
          <a:p>
            <a:pPr marL="76200">
              <a:lnSpc>
                <a:spcPct val="100000"/>
              </a:lnSpc>
              <a:spcBef>
                <a:spcPts val="40"/>
              </a:spcBef>
            </a:pPr>
            <a:r>
              <a:rPr dirty="0"/>
              <a:t>it's</a:t>
            </a:r>
            <a:r>
              <a:rPr spc="-30" dirty="0"/>
              <a:t> </a:t>
            </a:r>
            <a:r>
              <a:rPr spc="-10" dirty="0"/>
              <a:t>incredibly</a:t>
            </a:r>
            <a:r>
              <a:rPr spc="-25" dirty="0"/>
              <a:t> </a:t>
            </a:r>
            <a:r>
              <a:rPr spc="-10" dirty="0"/>
              <a:t>beneﬁcial</a:t>
            </a:r>
            <a:r>
              <a:rPr spc="-30" dirty="0"/>
              <a:t> </a:t>
            </a:r>
            <a:r>
              <a:rPr dirty="0"/>
              <a:t>for</a:t>
            </a:r>
            <a:r>
              <a:rPr spc="-25" dirty="0"/>
              <a:t> </a:t>
            </a:r>
            <a:r>
              <a:rPr dirty="0"/>
              <a:t>our</a:t>
            </a:r>
            <a:r>
              <a:rPr spc="-25" dirty="0"/>
              <a:t> </a:t>
            </a:r>
            <a:r>
              <a:rPr dirty="0"/>
              <a:t>own</a:t>
            </a:r>
            <a:r>
              <a:rPr spc="-30" dirty="0"/>
              <a:t> </a:t>
            </a:r>
            <a:r>
              <a:rPr dirty="0"/>
              <a:t>mental</a:t>
            </a:r>
            <a:r>
              <a:rPr spc="-25" dirty="0"/>
              <a:t> </a:t>
            </a:r>
            <a:r>
              <a:rPr dirty="0"/>
              <a:t>health</a:t>
            </a:r>
            <a:r>
              <a:rPr spc="-25" dirty="0"/>
              <a:t> </a:t>
            </a:r>
            <a:r>
              <a:rPr spc="-20" dirty="0"/>
              <a:t>too.</a:t>
            </a:r>
          </a:p>
          <a:p>
            <a:pPr marL="76200" marR="68580">
              <a:lnSpc>
                <a:spcPct val="102600"/>
              </a:lnSpc>
              <a:spcBef>
                <a:spcPts val="1300"/>
              </a:spcBef>
            </a:pPr>
            <a:r>
              <a:rPr spc="-10" dirty="0"/>
              <a:t>According</a:t>
            </a:r>
            <a:r>
              <a:rPr spc="-15" dirty="0"/>
              <a:t> </a:t>
            </a:r>
            <a:r>
              <a:rPr dirty="0"/>
              <a:t>to</a:t>
            </a:r>
            <a:r>
              <a:rPr spc="-15" dirty="0"/>
              <a:t> </a:t>
            </a:r>
            <a:r>
              <a:rPr dirty="0"/>
              <a:t>a</a:t>
            </a:r>
            <a:r>
              <a:rPr spc="-15" dirty="0"/>
              <a:t> </a:t>
            </a:r>
            <a:r>
              <a:rPr dirty="0"/>
              <a:t>study</a:t>
            </a:r>
            <a:r>
              <a:rPr spc="-10" dirty="0"/>
              <a:t> </a:t>
            </a:r>
            <a:r>
              <a:rPr dirty="0"/>
              <a:t>published</a:t>
            </a:r>
            <a:r>
              <a:rPr spc="-15" dirty="0"/>
              <a:t> </a:t>
            </a:r>
            <a:r>
              <a:rPr dirty="0"/>
              <a:t>in</a:t>
            </a:r>
            <a:r>
              <a:rPr spc="-15" dirty="0"/>
              <a:t> </a:t>
            </a:r>
            <a:r>
              <a:rPr dirty="0"/>
              <a:t>the</a:t>
            </a:r>
            <a:r>
              <a:rPr spc="-15" dirty="0"/>
              <a:t> </a:t>
            </a:r>
            <a:r>
              <a:rPr dirty="0"/>
              <a:t>Journal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dirty="0"/>
              <a:t>Social</a:t>
            </a:r>
            <a:r>
              <a:rPr spc="-15" dirty="0"/>
              <a:t> </a:t>
            </a:r>
            <a:r>
              <a:rPr spc="-20" dirty="0"/>
              <a:t>Psychology</a:t>
            </a:r>
            <a:r>
              <a:rPr sz="1125" spc="-30" baseline="33333" dirty="0"/>
              <a:t>1</a:t>
            </a:r>
            <a:r>
              <a:rPr sz="1300" spc="-20" dirty="0"/>
              <a:t>,</a:t>
            </a:r>
            <a:r>
              <a:rPr sz="1300" spc="-15" dirty="0"/>
              <a:t> </a:t>
            </a:r>
            <a:r>
              <a:rPr sz="1300" dirty="0"/>
              <a:t>people</a:t>
            </a:r>
            <a:r>
              <a:rPr sz="1300" spc="-10" dirty="0"/>
              <a:t> </a:t>
            </a:r>
            <a:r>
              <a:rPr sz="1300" dirty="0"/>
              <a:t>who</a:t>
            </a:r>
            <a:r>
              <a:rPr sz="1300" spc="-15" dirty="0"/>
              <a:t> </a:t>
            </a:r>
            <a:r>
              <a:rPr sz="1300" spc="-10" dirty="0"/>
              <a:t>perform </a:t>
            </a:r>
            <a:r>
              <a:rPr sz="1300" dirty="0"/>
              <a:t>daily</a:t>
            </a:r>
            <a:r>
              <a:rPr sz="1300" spc="-15" dirty="0"/>
              <a:t> </a:t>
            </a:r>
            <a:r>
              <a:rPr sz="1300" dirty="0"/>
              <a:t>acts</a:t>
            </a:r>
            <a:r>
              <a:rPr sz="1300" spc="-15" dirty="0"/>
              <a:t> </a:t>
            </a:r>
            <a:r>
              <a:rPr sz="1300" dirty="0"/>
              <a:t>of</a:t>
            </a:r>
            <a:r>
              <a:rPr sz="1300" spc="-15" dirty="0"/>
              <a:t> </a:t>
            </a:r>
            <a:r>
              <a:rPr sz="1300" spc="-10" dirty="0"/>
              <a:t>kindness experience</a:t>
            </a:r>
            <a:r>
              <a:rPr sz="1300" spc="-15" dirty="0"/>
              <a:t> </a:t>
            </a:r>
            <a:r>
              <a:rPr sz="1300" dirty="0"/>
              <a:t>higher</a:t>
            </a:r>
            <a:r>
              <a:rPr sz="1300" spc="-15" dirty="0"/>
              <a:t> </a:t>
            </a:r>
            <a:r>
              <a:rPr sz="1300" spc="-10" dirty="0"/>
              <a:t>levels </a:t>
            </a:r>
            <a:r>
              <a:rPr sz="1300" dirty="0"/>
              <a:t>of</a:t>
            </a:r>
            <a:r>
              <a:rPr sz="1300" spc="-15" dirty="0"/>
              <a:t> </a:t>
            </a:r>
            <a:r>
              <a:rPr sz="1300" spc="-10" dirty="0"/>
              <a:t>happiness</a:t>
            </a:r>
            <a:r>
              <a:rPr sz="1300" spc="-15" dirty="0"/>
              <a:t> </a:t>
            </a:r>
            <a:r>
              <a:rPr sz="1300" dirty="0"/>
              <a:t>and</a:t>
            </a:r>
            <a:r>
              <a:rPr sz="1300" spc="-10" dirty="0"/>
              <a:t> wellbeing.</a:t>
            </a:r>
            <a:endParaRPr sz="1300" dirty="0"/>
          </a:p>
          <a:p>
            <a:pPr marL="76200">
              <a:lnSpc>
                <a:spcPct val="100000"/>
              </a:lnSpc>
              <a:spcBef>
                <a:spcPts val="45"/>
              </a:spcBef>
            </a:pPr>
            <a:r>
              <a:rPr dirty="0"/>
              <a:t>How</a:t>
            </a:r>
            <a:r>
              <a:rPr spc="-30" dirty="0"/>
              <a:t> </a:t>
            </a:r>
            <a:r>
              <a:rPr dirty="0"/>
              <a:t>great</a:t>
            </a:r>
            <a:r>
              <a:rPr spc="-30" dirty="0"/>
              <a:t> </a:t>
            </a:r>
            <a:r>
              <a:rPr dirty="0"/>
              <a:t>is</a:t>
            </a:r>
            <a:r>
              <a:rPr spc="-30" dirty="0"/>
              <a:t> </a:t>
            </a:r>
            <a:r>
              <a:rPr spc="-10" dirty="0"/>
              <a:t>that?</a:t>
            </a:r>
          </a:p>
          <a:p>
            <a:pPr marL="76200" marR="96520">
              <a:lnSpc>
                <a:spcPct val="102600"/>
              </a:lnSpc>
              <a:spcBef>
                <a:spcPts val="1165"/>
              </a:spcBef>
            </a:pPr>
            <a:r>
              <a:rPr dirty="0"/>
              <a:t>These</a:t>
            </a:r>
            <a:r>
              <a:rPr spc="-15" dirty="0"/>
              <a:t> </a:t>
            </a:r>
            <a:r>
              <a:rPr spc="-10" dirty="0"/>
              <a:t>positive</a:t>
            </a:r>
            <a:r>
              <a:rPr spc="-15" dirty="0"/>
              <a:t> </a:t>
            </a:r>
            <a:r>
              <a:rPr dirty="0"/>
              <a:t>effects</a:t>
            </a:r>
            <a:r>
              <a:rPr spc="-15" dirty="0"/>
              <a:t> </a:t>
            </a:r>
            <a:r>
              <a:rPr dirty="0"/>
              <a:t>are</a:t>
            </a:r>
            <a:r>
              <a:rPr spc="-15" dirty="0"/>
              <a:t> </a:t>
            </a:r>
            <a:r>
              <a:rPr spc="-10" dirty="0"/>
              <a:t>attributed</a:t>
            </a:r>
            <a:r>
              <a:rPr spc="-15" dirty="0"/>
              <a:t> </a:t>
            </a:r>
            <a:r>
              <a:rPr dirty="0"/>
              <a:t>to</a:t>
            </a:r>
            <a:r>
              <a:rPr spc="-10" dirty="0"/>
              <a:t> </a:t>
            </a:r>
            <a:r>
              <a:rPr dirty="0"/>
              <a:t>the</a:t>
            </a:r>
            <a:r>
              <a:rPr spc="-15" dirty="0"/>
              <a:t> </a:t>
            </a:r>
            <a:r>
              <a:rPr dirty="0"/>
              <a:t>release</a:t>
            </a:r>
            <a:r>
              <a:rPr spc="-15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10" dirty="0"/>
              <a:t>neurotransmitters</a:t>
            </a:r>
            <a:r>
              <a:rPr spc="-15" dirty="0"/>
              <a:t> </a:t>
            </a:r>
            <a:r>
              <a:rPr dirty="0"/>
              <a:t>such</a:t>
            </a:r>
            <a:r>
              <a:rPr spc="-15" dirty="0"/>
              <a:t> </a:t>
            </a:r>
            <a:r>
              <a:rPr spc="-25" dirty="0"/>
              <a:t>as </a:t>
            </a:r>
            <a:r>
              <a:rPr spc="-10" dirty="0"/>
              <a:t>serotonin</a:t>
            </a:r>
            <a:r>
              <a:rPr spc="-15" dirty="0"/>
              <a:t> </a:t>
            </a:r>
            <a:r>
              <a:rPr dirty="0"/>
              <a:t>and</a:t>
            </a:r>
            <a:r>
              <a:rPr spc="-15" dirty="0"/>
              <a:t> </a:t>
            </a:r>
            <a:r>
              <a:rPr spc="-10" dirty="0"/>
              <a:t>dopamine, </a:t>
            </a:r>
            <a:r>
              <a:rPr dirty="0"/>
              <a:t>often</a:t>
            </a:r>
            <a:r>
              <a:rPr spc="-15" dirty="0"/>
              <a:t> </a:t>
            </a:r>
            <a:r>
              <a:rPr spc="-10" dirty="0"/>
              <a:t>referred </a:t>
            </a:r>
            <a:r>
              <a:rPr dirty="0"/>
              <a:t>to</a:t>
            </a:r>
            <a:r>
              <a:rPr spc="-15" dirty="0"/>
              <a:t> </a:t>
            </a:r>
            <a:r>
              <a:rPr dirty="0"/>
              <a:t>as</a:t>
            </a:r>
            <a:r>
              <a:rPr spc="-10" dirty="0"/>
              <a:t> </a:t>
            </a:r>
            <a:r>
              <a:rPr dirty="0"/>
              <a:t>our</a:t>
            </a:r>
            <a:r>
              <a:rPr spc="-15" dirty="0"/>
              <a:t> </a:t>
            </a:r>
            <a:r>
              <a:rPr dirty="0"/>
              <a:t>friendly</a:t>
            </a:r>
            <a:r>
              <a:rPr spc="-10" dirty="0"/>
              <a:t> </a:t>
            </a:r>
            <a:r>
              <a:rPr spc="-20" dirty="0"/>
              <a:t>‘feel-</a:t>
            </a:r>
            <a:r>
              <a:rPr dirty="0"/>
              <a:t>good’</a:t>
            </a:r>
            <a:r>
              <a:rPr spc="-15" dirty="0"/>
              <a:t> </a:t>
            </a:r>
            <a:r>
              <a:rPr spc="-10" dirty="0"/>
              <a:t>chemicals. Kindness</a:t>
            </a:r>
            <a:r>
              <a:rPr spc="-20" dirty="0"/>
              <a:t> </a:t>
            </a:r>
            <a:r>
              <a:rPr dirty="0"/>
              <a:t>can</a:t>
            </a:r>
            <a:r>
              <a:rPr spc="-20" dirty="0"/>
              <a:t> </a:t>
            </a:r>
            <a:r>
              <a:rPr dirty="0"/>
              <a:t>also</a:t>
            </a:r>
            <a:r>
              <a:rPr spc="-15" dirty="0"/>
              <a:t> </a:t>
            </a:r>
            <a:r>
              <a:rPr dirty="0"/>
              <a:t>lead</a:t>
            </a:r>
            <a:r>
              <a:rPr spc="-20" dirty="0"/>
              <a:t> </a:t>
            </a:r>
            <a:r>
              <a:rPr dirty="0"/>
              <a:t>to</a:t>
            </a:r>
            <a:r>
              <a:rPr spc="-15" dirty="0"/>
              <a:t> </a:t>
            </a:r>
            <a:r>
              <a:rPr dirty="0"/>
              <a:t>the</a:t>
            </a:r>
            <a:r>
              <a:rPr spc="-20" dirty="0"/>
              <a:t> </a:t>
            </a:r>
            <a:r>
              <a:rPr dirty="0"/>
              <a:t>release</a:t>
            </a:r>
            <a:r>
              <a:rPr spc="-15" dirty="0"/>
              <a:t> </a:t>
            </a:r>
            <a:r>
              <a:rPr dirty="0"/>
              <a:t>of</a:t>
            </a:r>
            <a:r>
              <a:rPr spc="-20" dirty="0"/>
              <a:t> </a:t>
            </a:r>
            <a:r>
              <a:rPr spc="-10" dirty="0"/>
              <a:t>oxytocin,</a:t>
            </a:r>
            <a:r>
              <a:rPr spc="-15" dirty="0"/>
              <a:t> </a:t>
            </a:r>
            <a:r>
              <a:rPr dirty="0"/>
              <a:t>a</a:t>
            </a:r>
            <a:r>
              <a:rPr spc="-20" dirty="0"/>
              <a:t> </a:t>
            </a:r>
            <a:r>
              <a:rPr dirty="0"/>
              <a:t>hormone</a:t>
            </a:r>
            <a:r>
              <a:rPr spc="-15" dirty="0"/>
              <a:t> </a:t>
            </a:r>
            <a:r>
              <a:rPr dirty="0"/>
              <a:t>that</a:t>
            </a:r>
            <a:r>
              <a:rPr spc="-20" dirty="0"/>
              <a:t> </a:t>
            </a:r>
            <a:r>
              <a:rPr spc="-10" dirty="0"/>
              <a:t>fosters</a:t>
            </a:r>
            <a:r>
              <a:rPr spc="-15" dirty="0"/>
              <a:t> </a:t>
            </a:r>
            <a:r>
              <a:rPr dirty="0"/>
              <a:t>social</a:t>
            </a:r>
            <a:r>
              <a:rPr spc="-20" dirty="0"/>
              <a:t> </a:t>
            </a:r>
            <a:r>
              <a:rPr spc="-10" dirty="0"/>
              <a:t>bonding </a:t>
            </a:r>
            <a:r>
              <a:rPr dirty="0"/>
              <a:t>and</a:t>
            </a:r>
            <a:r>
              <a:rPr spc="-35" dirty="0"/>
              <a:t> </a:t>
            </a:r>
            <a:r>
              <a:rPr dirty="0"/>
              <a:t>reduces</a:t>
            </a:r>
            <a:r>
              <a:rPr spc="-30" dirty="0"/>
              <a:t> </a:t>
            </a:r>
            <a:r>
              <a:rPr spc="-10" dirty="0"/>
              <a:t>stress.</a:t>
            </a:r>
          </a:p>
          <a:p>
            <a:pPr>
              <a:lnSpc>
                <a:spcPct val="100000"/>
              </a:lnSpc>
            </a:pPr>
            <a:endParaRPr spc="-10" dirty="0"/>
          </a:p>
          <a:p>
            <a:pPr>
              <a:lnSpc>
                <a:spcPct val="100000"/>
              </a:lnSpc>
              <a:spcBef>
                <a:spcPts val="290"/>
              </a:spcBef>
            </a:pPr>
            <a:endParaRPr spc="-10" dirty="0"/>
          </a:p>
          <a:p>
            <a:pPr marL="76200">
              <a:lnSpc>
                <a:spcPct val="100000"/>
              </a:lnSpc>
            </a:pPr>
            <a:r>
              <a:rPr sz="1500" b="1" dirty="0">
                <a:solidFill>
                  <a:srgbClr val="0A93D2"/>
                </a:solidFill>
                <a:latin typeface="Barlow ExtraBold"/>
                <a:cs typeface="Barlow ExtraBold"/>
              </a:rPr>
              <a:t>A</a:t>
            </a:r>
            <a:r>
              <a:rPr sz="1500" b="1" spc="-10" dirty="0">
                <a:solidFill>
                  <a:srgbClr val="0A93D2"/>
                </a:solidFill>
                <a:latin typeface="Barlow ExtraBold"/>
                <a:cs typeface="Barlow ExtraBold"/>
              </a:rPr>
              <a:t> </a:t>
            </a:r>
            <a:r>
              <a:rPr sz="1500" b="1" dirty="0">
                <a:solidFill>
                  <a:srgbClr val="0A93D2"/>
                </a:solidFill>
                <a:latin typeface="Barlow ExtraBold"/>
                <a:cs typeface="Barlow ExtraBold"/>
              </a:rPr>
              <a:t>small</a:t>
            </a:r>
            <a:r>
              <a:rPr sz="1500" b="1" spc="-5" dirty="0">
                <a:solidFill>
                  <a:srgbClr val="0A93D2"/>
                </a:solidFill>
                <a:latin typeface="Barlow ExtraBold"/>
                <a:cs typeface="Barlow ExtraBold"/>
              </a:rPr>
              <a:t> </a:t>
            </a:r>
            <a:r>
              <a:rPr sz="1500" b="1" dirty="0">
                <a:solidFill>
                  <a:srgbClr val="0A93D2"/>
                </a:solidFill>
                <a:latin typeface="Barlow ExtraBold"/>
                <a:cs typeface="Barlow ExtraBold"/>
              </a:rPr>
              <a:t>act</a:t>
            </a:r>
            <a:r>
              <a:rPr sz="1500" b="1" spc="-10" dirty="0">
                <a:solidFill>
                  <a:srgbClr val="0A93D2"/>
                </a:solidFill>
                <a:latin typeface="Barlow ExtraBold"/>
                <a:cs typeface="Barlow ExtraBold"/>
              </a:rPr>
              <a:t> </a:t>
            </a:r>
            <a:r>
              <a:rPr sz="1500" b="1" dirty="0">
                <a:solidFill>
                  <a:srgbClr val="0A93D2"/>
                </a:solidFill>
                <a:latin typeface="Barlow ExtraBold"/>
                <a:cs typeface="Barlow ExtraBold"/>
              </a:rPr>
              <a:t>can</a:t>
            </a:r>
            <a:r>
              <a:rPr sz="1500" b="1" spc="-5" dirty="0">
                <a:solidFill>
                  <a:srgbClr val="0A93D2"/>
                </a:solidFill>
                <a:latin typeface="Barlow ExtraBold"/>
                <a:cs typeface="Barlow ExtraBold"/>
              </a:rPr>
              <a:t> </a:t>
            </a:r>
            <a:r>
              <a:rPr sz="1500" b="1" dirty="0">
                <a:solidFill>
                  <a:srgbClr val="0A93D2"/>
                </a:solidFill>
                <a:latin typeface="Barlow ExtraBold"/>
                <a:cs typeface="Barlow ExtraBold"/>
              </a:rPr>
              <a:t>often</a:t>
            </a:r>
            <a:r>
              <a:rPr sz="1500" b="1" spc="-10" dirty="0">
                <a:solidFill>
                  <a:srgbClr val="0A93D2"/>
                </a:solidFill>
                <a:latin typeface="Barlow ExtraBold"/>
                <a:cs typeface="Barlow ExtraBold"/>
              </a:rPr>
              <a:t> </a:t>
            </a:r>
            <a:r>
              <a:rPr sz="1500" b="1" dirty="0">
                <a:solidFill>
                  <a:srgbClr val="0A93D2"/>
                </a:solidFill>
                <a:latin typeface="Barlow ExtraBold"/>
                <a:cs typeface="Barlow ExtraBold"/>
              </a:rPr>
              <a:t>have</a:t>
            </a:r>
            <a:r>
              <a:rPr sz="1500" b="1" spc="-5" dirty="0">
                <a:solidFill>
                  <a:srgbClr val="0A93D2"/>
                </a:solidFill>
                <a:latin typeface="Barlow ExtraBold"/>
                <a:cs typeface="Barlow ExtraBold"/>
              </a:rPr>
              <a:t> </a:t>
            </a:r>
            <a:r>
              <a:rPr sz="1500" b="1" dirty="0">
                <a:solidFill>
                  <a:srgbClr val="0A93D2"/>
                </a:solidFill>
                <a:latin typeface="Barlow ExtraBold"/>
                <a:cs typeface="Barlow ExtraBold"/>
              </a:rPr>
              <a:t>a</a:t>
            </a:r>
            <a:r>
              <a:rPr sz="1500" b="1" spc="-10" dirty="0">
                <a:solidFill>
                  <a:srgbClr val="0A93D2"/>
                </a:solidFill>
                <a:latin typeface="Barlow ExtraBold"/>
                <a:cs typeface="Barlow ExtraBold"/>
              </a:rPr>
              <a:t> </a:t>
            </a:r>
            <a:r>
              <a:rPr sz="1500" b="1" dirty="0">
                <a:solidFill>
                  <a:srgbClr val="0A93D2"/>
                </a:solidFill>
                <a:latin typeface="Barlow ExtraBold"/>
                <a:cs typeface="Barlow ExtraBold"/>
              </a:rPr>
              <a:t>big</a:t>
            </a:r>
            <a:r>
              <a:rPr sz="1500" b="1" spc="-5" dirty="0">
                <a:solidFill>
                  <a:srgbClr val="0A93D2"/>
                </a:solidFill>
                <a:latin typeface="Barlow ExtraBold"/>
                <a:cs typeface="Barlow ExtraBold"/>
              </a:rPr>
              <a:t> </a:t>
            </a:r>
            <a:r>
              <a:rPr sz="1500" b="1" dirty="0">
                <a:solidFill>
                  <a:srgbClr val="0A93D2"/>
                </a:solidFill>
                <a:latin typeface="Barlow ExtraBold"/>
                <a:cs typeface="Barlow ExtraBold"/>
              </a:rPr>
              <a:t>and</a:t>
            </a:r>
            <a:r>
              <a:rPr sz="1500" b="1" spc="-10" dirty="0">
                <a:solidFill>
                  <a:srgbClr val="0A93D2"/>
                </a:solidFill>
                <a:latin typeface="Barlow ExtraBold"/>
                <a:cs typeface="Barlow ExtraBold"/>
              </a:rPr>
              <a:t> </a:t>
            </a:r>
            <a:r>
              <a:rPr sz="1500" b="1" dirty="0">
                <a:solidFill>
                  <a:srgbClr val="0A93D2"/>
                </a:solidFill>
                <a:latin typeface="Barlow ExtraBold"/>
                <a:cs typeface="Barlow ExtraBold"/>
              </a:rPr>
              <a:t>lasting</a:t>
            </a:r>
            <a:r>
              <a:rPr sz="1500" b="1" spc="-5" dirty="0">
                <a:solidFill>
                  <a:srgbClr val="0A93D2"/>
                </a:solidFill>
                <a:latin typeface="Barlow ExtraBold"/>
                <a:cs typeface="Barlow ExtraBold"/>
              </a:rPr>
              <a:t> </a:t>
            </a:r>
            <a:r>
              <a:rPr sz="1500" b="1" dirty="0">
                <a:solidFill>
                  <a:srgbClr val="0A93D2"/>
                </a:solidFill>
                <a:latin typeface="Barlow ExtraBold"/>
                <a:cs typeface="Barlow ExtraBold"/>
              </a:rPr>
              <a:t>impact.</a:t>
            </a:r>
            <a:r>
              <a:rPr sz="1500" b="1" spc="-10" dirty="0">
                <a:solidFill>
                  <a:srgbClr val="0A93D2"/>
                </a:solidFill>
                <a:latin typeface="Barlow ExtraBold"/>
                <a:cs typeface="Barlow ExtraBold"/>
              </a:rPr>
              <a:t> </a:t>
            </a:r>
            <a:r>
              <a:rPr sz="1500" b="1" dirty="0">
                <a:solidFill>
                  <a:srgbClr val="0A93D2"/>
                </a:solidFill>
                <a:latin typeface="Barlow ExtraBold"/>
                <a:cs typeface="Barlow ExtraBold"/>
              </a:rPr>
              <a:t>Here</a:t>
            </a:r>
            <a:r>
              <a:rPr sz="1500" b="1" spc="-5" dirty="0">
                <a:solidFill>
                  <a:srgbClr val="0A93D2"/>
                </a:solidFill>
                <a:latin typeface="Barlow ExtraBold"/>
                <a:cs typeface="Barlow ExtraBold"/>
              </a:rPr>
              <a:t> </a:t>
            </a:r>
            <a:r>
              <a:rPr sz="1500" b="1" dirty="0">
                <a:solidFill>
                  <a:srgbClr val="0A93D2"/>
                </a:solidFill>
                <a:latin typeface="Barlow ExtraBold"/>
                <a:cs typeface="Barlow ExtraBold"/>
              </a:rPr>
              <a:t>are</a:t>
            </a:r>
            <a:r>
              <a:rPr sz="1500" b="1" spc="-10" dirty="0">
                <a:solidFill>
                  <a:srgbClr val="0A93D2"/>
                </a:solidFill>
                <a:latin typeface="Barlow ExtraBold"/>
                <a:cs typeface="Barlow ExtraBold"/>
              </a:rPr>
              <a:t> </a:t>
            </a:r>
            <a:r>
              <a:rPr sz="1500" b="1" dirty="0">
                <a:solidFill>
                  <a:srgbClr val="0A93D2"/>
                </a:solidFill>
                <a:latin typeface="Barlow ExtraBold"/>
                <a:cs typeface="Barlow ExtraBold"/>
              </a:rPr>
              <a:t>some</a:t>
            </a:r>
            <a:r>
              <a:rPr sz="1500" b="1" spc="-5" dirty="0">
                <a:solidFill>
                  <a:srgbClr val="0A93D2"/>
                </a:solidFill>
                <a:latin typeface="Barlow ExtraBold"/>
                <a:cs typeface="Barlow ExtraBold"/>
              </a:rPr>
              <a:t> </a:t>
            </a:r>
            <a:r>
              <a:rPr sz="1500" b="1" spc="-20" dirty="0">
                <a:solidFill>
                  <a:srgbClr val="0A93D2"/>
                </a:solidFill>
                <a:latin typeface="Barlow ExtraBold"/>
                <a:cs typeface="Barlow ExtraBold"/>
              </a:rPr>
              <a:t>ways</a:t>
            </a:r>
            <a:endParaRPr sz="1500" dirty="0">
              <a:latin typeface="Barlow ExtraBold"/>
              <a:cs typeface="Barlow ExtraBold"/>
            </a:endParaRPr>
          </a:p>
          <a:p>
            <a:pPr marL="76200">
              <a:lnSpc>
                <a:spcPct val="100000"/>
              </a:lnSpc>
            </a:pPr>
            <a:r>
              <a:rPr sz="1500" b="1" dirty="0">
                <a:solidFill>
                  <a:srgbClr val="0A93D2"/>
                </a:solidFill>
                <a:latin typeface="Barlow ExtraBold"/>
                <a:cs typeface="Barlow ExtraBold"/>
              </a:rPr>
              <a:t>you</a:t>
            </a:r>
            <a:r>
              <a:rPr sz="1500" b="1" spc="25" dirty="0">
                <a:solidFill>
                  <a:srgbClr val="0A93D2"/>
                </a:solidFill>
                <a:latin typeface="Barlow ExtraBold"/>
                <a:cs typeface="Barlow ExtraBold"/>
              </a:rPr>
              <a:t> </a:t>
            </a:r>
            <a:r>
              <a:rPr sz="1500" b="1" dirty="0">
                <a:solidFill>
                  <a:srgbClr val="0A93D2"/>
                </a:solidFill>
                <a:latin typeface="Barlow ExtraBold"/>
                <a:cs typeface="Barlow ExtraBold"/>
              </a:rPr>
              <a:t>can</a:t>
            </a:r>
            <a:r>
              <a:rPr sz="1500" b="1" spc="30" dirty="0">
                <a:solidFill>
                  <a:srgbClr val="0A93D2"/>
                </a:solidFill>
                <a:latin typeface="Barlow ExtraBold"/>
                <a:cs typeface="Barlow ExtraBold"/>
              </a:rPr>
              <a:t> </a:t>
            </a:r>
            <a:r>
              <a:rPr sz="1500" b="1" spc="-10" dirty="0">
                <a:solidFill>
                  <a:srgbClr val="0A93D2"/>
                </a:solidFill>
                <a:latin typeface="Barlow ExtraBold"/>
                <a:cs typeface="Barlow ExtraBold"/>
              </a:rPr>
              <a:t>incorporate</a:t>
            </a:r>
            <a:r>
              <a:rPr sz="1500" b="1" spc="30" dirty="0">
                <a:solidFill>
                  <a:srgbClr val="0A93D2"/>
                </a:solidFill>
                <a:latin typeface="Barlow ExtraBold"/>
                <a:cs typeface="Barlow ExtraBold"/>
              </a:rPr>
              <a:t> </a:t>
            </a:r>
            <a:r>
              <a:rPr sz="1500" b="1" dirty="0">
                <a:solidFill>
                  <a:srgbClr val="0A93D2"/>
                </a:solidFill>
                <a:latin typeface="Barlow ExtraBold"/>
                <a:cs typeface="Barlow ExtraBold"/>
              </a:rPr>
              <a:t>more</a:t>
            </a:r>
            <a:r>
              <a:rPr sz="1500" b="1" spc="30" dirty="0">
                <a:solidFill>
                  <a:srgbClr val="0A93D2"/>
                </a:solidFill>
                <a:latin typeface="Barlow ExtraBold"/>
                <a:cs typeface="Barlow ExtraBold"/>
              </a:rPr>
              <a:t> </a:t>
            </a:r>
            <a:r>
              <a:rPr sz="1500" b="1" dirty="0">
                <a:solidFill>
                  <a:srgbClr val="0A93D2"/>
                </a:solidFill>
                <a:latin typeface="Barlow ExtraBold"/>
                <a:cs typeface="Barlow ExtraBold"/>
              </a:rPr>
              <a:t>kindness</a:t>
            </a:r>
            <a:r>
              <a:rPr sz="1500" b="1" spc="25" dirty="0">
                <a:solidFill>
                  <a:srgbClr val="0A93D2"/>
                </a:solidFill>
                <a:latin typeface="Barlow ExtraBold"/>
                <a:cs typeface="Barlow ExtraBold"/>
              </a:rPr>
              <a:t> </a:t>
            </a:r>
            <a:r>
              <a:rPr sz="1500" b="1" dirty="0">
                <a:solidFill>
                  <a:srgbClr val="0A93D2"/>
                </a:solidFill>
                <a:latin typeface="Barlow ExtraBold"/>
                <a:cs typeface="Barlow ExtraBold"/>
              </a:rPr>
              <a:t>into</a:t>
            </a:r>
            <a:r>
              <a:rPr sz="1500" b="1" spc="30" dirty="0">
                <a:solidFill>
                  <a:srgbClr val="0A93D2"/>
                </a:solidFill>
                <a:latin typeface="Barlow ExtraBold"/>
                <a:cs typeface="Barlow ExtraBold"/>
              </a:rPr>
              <a:t> </a:t>
            </a:r>
            <a:r>
              <a:rPr sz="1500" b="1" dirty="0">
                <a:solidFill>
                  <a:srgbClr val="0A93D2"/>
                </a:solidFill>
                <a:latin typeface="Barlow ExtraBold"/>
                <a:cs typeface="Barlow ExtraBold"/>
              </a:rPr>
              <a:t>your</a:t>
            </a:r>
            <a:r>
              <a:rPr sz="1500" b="1" spc="30" dirty="0">
                <a:solidFill>
                  <a:srgbClr val="0A93D2"/>
                </a:solidFill>
                <a:latin typeface="Barlow ExtraBold"/>
                <a:cs typeface="Barlow ExtraBold"/>
              </a:rPr>
              <a:t> </a:t>
            </a:r>
            <a:r>
              <a:rPr sz="1500" b="1" dirty="0">
                <a:solidFill>
                  <a:srgbClr val="0A93D2"/>
                </a:solidFill>
                <a:latin typeface="Barlow ExtraBold"/>
                <a:cs typeface="Barlow ExtraBold"/>
              </a:rPr>
              <a:t>ﬁtness</a:t>
            </a:r>
            <a:r>
              <a:rPr sz="1500" b="1" spc="30" dirty="0">
                <a:solidFill>
                  <a:srgbClr val="0A93D2"/>
                </a:solidFill>
                <a:latin typeface="Barlow ExtraBold"/>
                <a:cs typeface="Barlow ExtraBold"/>
              </a:rPr>
              <a:t> </a:t>
            </a:r>
            <a:r>
              <a:rPr sz="1500" b="1" spc="-10" dirty="0">
                <a:solidFill>
                  <a:srgbClr val="0A93D2"/>
                </a:solidFill>
                <a:latin typeface="Barlow ExtraBold"/>
                <a:cs typeface="Barlow ExtraBold"/>
              </a:rPr>
              <a:t>routine:</a:t>
            </a:r>
            <a:endParaRPr sz="1500" dirty="0">
              <a:latin typeface="Barlow ExtraBold"/>
              <a:cs typeface="Barlow ExtraBold"/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826B57F1-55B7-5D8F-9B2C-35EBBE76FDBA}"/>
              </a:ext>
            </a:extLst>
          </p:cNvPr>
          <p:cNvCxnSpPr/>
          <p:nvPr/>
        </p:nvCxnSpPr>
        <p:spPr>
          <a:xfrm>
            <a:off x="575596" y="2755900"/>
            <a:ext cx="6275708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FFF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F05CE7C970E2A4DB0E92BE6AD0543E7" ma:contentTypeVersion="18" ma:contentTypeDescription="Create a new document." ma:contentTypeScope="" ma:versionID="3bfcd0f83cafbc314a3d10d9e817a09c">
  <xsd:schema xmlns:xsd="http://www.w3.org/2001/XMLSchema" xmlns:xs="http://www.w3.org/2001/XMLSchema" xmlns:p="http://schemas.microsoft.com/office/2006/metadata/properties" xmlns:ns2="5ad74e89-34f3-4fc3-b931-f3545b35e574" xmlns:ns3="a33352a1-544e-4f1c-9121-847d326bb384" targetNamespace="http://schemas.microsoft.com/office/2006/metadata/properties" ma:root="true" ma:fieldsID="efd63aee61fbf98ec15ba6f0efe85c6d" ns2:_="" ns3:_="">
    <xsd:import namespace="5ad74e89-34f3-4fc3-b931-f3545b35e574"/>
    <xsd:import namespace="a33352a1-544e-4f1c-9121-847d326bb384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LengthInSeconds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Location" minOccurs="0"/>
                <xsd:element ref="ns3:lcf76f155ced4ddcb4097134ff3c332f" minOccurs="0"/>
                <xsd:element ref="ns2:TaxCatchAll" minOccurs="0"/>
                <xsd:element ref="ns3:MediaServiceObjectDetectorVersions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ad74e89-34f3-4fc3-b931-f3545b35e574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ff3aff7f-e2d6-4a5d-8dec-bf62a9825e33}" ma:internalName="TaxCatchAll" ma:showField="CatchAllData" ma:web="5ad74e89-34f3-4fc3-b931-f3545b35e57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33352a1-544e-4f1c-9121-847d326bb38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3" nillable="true" ma:displayName="Length (seconds)" ma:internalName="MediaLengthInSeconds" ma:readOnly="true">
      <xsd:simpleType>
        <xsd:restriction base="dms:Unknown"/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6" nillable="true" ma:displayName="Tags" ma:internalName="MediaServiceAutoTags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6fc25d8e-204f-4b4b-ae36-ef5e15eaf067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9A3BF4CA-C034-4081-99FD-177AF07976C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ad74e89-34f3-4fc3-b931-f3545b35e574"/>
    <ds:schemaRef ds:uri="a33352a1-544e-4f1c-9121-847d326bb38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623D86F2-CB72-4F8F-96D5-4161C438EE8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</TotalTime>
  <Words>316</Words>
  <Application>Microsoft Office PowerPoint</Application>
  <PresentationFormat>Custom</PresentationFormat>
  <Paragraphs>21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Barlow</vt:lpstr>
      <vt:lpstr>Barlow Black</vt:lpstr>
      <vt:lpstr>Barlow ExtraBold</vt:lpstr>
      <vt:lpstr>Barlow Medium</vt:lpstr>
      <vt:lpstr>Barlow SemiBold</vt:lpstr>
      <vt:lpstr>Office Theme</vt:lpstr>
      <vt:lpstr>KINDNESS COUNTS: SIMPLE ACTS FOR BETTER MENTAL HEALTH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FP2024 Kindness Flyer</dc:title>
  <cp:lastModifiedBy>Luke Aquilina</cp:lastModifiedBy>
  <cp:revision>1</cp:revision>
  <dcterms:created xsi:type="dcterms:W3CDTF">2024-08-15T23:44:40Z</dcterms:created>
  <dcterms:modified xsi:type="dcterms:W3CDTF">2024-08-16T00:44:18Z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2024-08-09T00:00:00Z</vt:filetime>
  </property>
  <property fmtid="{D5CDD505-2E9C-101B-9397-08002B2CF9AE}" pid="3" name="Creator">
    <vt:lpwstr>Adobe Illustrator 28.1 (Windows)</vt:lpwstr>
  </property>
  <property fmtid="{D5CDD505-2E9C-101B-9397-08002B2CF9AE}" pid="4" name="LastSaved">
    <vt:filetime>2024-08-15T00:00:00Z</vt:filetime>
  </property>
  <property fmtid="{D5CDD505-2E9C-101B-9397-08002B2CF9AE}" pid="5" name="Producer">
    <vt:lpwstr>Adobe PDF library 17.00</vt:lpwstr>
  </property>
</Properties>
</file>