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0693400" cy="13938250"/>
  <p:notesSz cx="10693400" cy="139382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5" Type="http://schemas.openxmlformats.org/officeDocument/2006/relationships/tableStyles" Target="tableStyle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4320857"/>
            <a:ext cx="9089390" cy="2927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7805420"/>
            <a:ext cx="7485380" cy="34845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3205797"/>
            <a:ext cx="4651629" cy="9199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3205797"/>
            <a:ext cx="4651629" cy="9199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557530"/>
            <a:ext cx="9624060" cy="2230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3205797"/>
            <a:ext cx="9624060" cy="9199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12962573"/>
            <a:ext cx="3421888" cy="696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12962573"/>
            <a:ext cx="2459482" cy="696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12962573"/>
            <a:ext cx="2459482" cy="696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Relationship Id="rId25" Type="http://schemas.openxmlformats.org/officeDocument/2006/relationships/image" Target="../media/image24.png"/><Relationship Id="rId26" Type="http://schemas.openxmlformats.org/officeDocument/2006/relationships/image" Target="../media/image25.png"/><Relationship Id="rId27" Type="http://schemas.openxmlformats.org/officeDocument/2006/relationships/image" Target="../media/image26.png"/><Relationship Id="rId28" Type="http://schemas.openxmlformats.org/officeDocument/2006/relationships/image" Target="../media/image27.png"/><Relationship Id="rId29" Type="http://schemas.openxmlformats.org/officeDocument/2006/relationships/image" Target="../media/image28.png"/><Relationship Id="rId30" Type="http://schemas.openxmlformats.org/officeDocument/2006/relationships/image" Target="../media/image29.png"/><Relationship Id="rId31" Type="http://schemas.openxmlformats.org/officeDocument/2006/relationships/image" Target="../media/image30.png"/><Relationship Id="rId32" Type="http://schemas.openxmlformats.org/officeDocument/2006/relationships/image" Target="../media/image31.png"/><Relationship Id="rId33" Type="http://schemas.openxmlformats.org/officeDocument/2006/relationships/image" Target="../media/image32.png"/><Relationship Id="rId34" Type="http://schemas.openxmlformats.org/officeDocument/2006/relationships/image" Target="../media/image33.png"/><Relationship Id="rId35" Type="http://schemas.openxmlformats.org/officeDocument/2006/relationships/image" Target="../media/image34.png"/><Relationship Id="rId36" Type="http://schemas.openxmlformats.org/officeDocument/2006/relationships/image" Target="../media/image35.png"/><Relationship Id="rId37" Type="http://schemas.openxmlformats.org/officeDocument/2006/relationships/image" Target="../media/image36.png"/><Relationship Id="rId38" Type="http://schemas.openxmlformats.org/officeDocument/2006/relationships/image" Target="../media/image37.png"/><Relationship Id="rId39" Type="http://schemas.openxmlformats.org/officeDocument/2006/relationships/image" Target="../media/image38.png"/><Relationship Id="rId40" Type="http://schemas.openxmlformats.org/officeDocument/2006/relationships/image" Target="../media/image39.png"/><Relationship Id="rId41" Type="http://schemas.openxmlformats.org/officeDocument/2006/relationships/image" Target="../media/image40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hyperlink" Target="https://fitnesspassport.com.au/" TargetMode="External"/><Relationship Id="rId11" Type="http://schemas.openxmlformats.org/officeDocument/2006/relationships/hyperlink" Target="http://www.mckinsey.com/mhi/our-insights/reframing-employee-health-moving-beyond-burnout-to-holistic-health" TargetMode="External"/><Relationship Id="rId12" Type="http://schemas.openxmlformats.org/officeDocument/2006/relationships/hyperlink" Target="https://fitnesspassport.com.au/blog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692130" cy="13936344"/>
            <a:chOff x="0" y="0"/>
            <a:chExt cx="10692130" cy="13936344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429767"/>
              <a:ext cx="10692003" cy="650607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92003" cy="7554348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0" y="0"/>
              <a:ext cx="10692130" cy="7554595"/>
            </a:xfrm>
            <a:custGeom>
              <a:avLst/>
              <a:gdLst/>
              <a:ahLst/>
              <a:cxnLst/>
              <a:rect l="l" t="t" r="r" b="b"/>
              <a:pathLst>
                <a:path w="10692130" h="7554595">
                  <a:moveTo>
                    <a:pt x="0" y="7554353"/>
                  </a:moveTo>
                  <a:lnTo>
                    <a:pt x="10692003" y="7554353"/>
                  </a:lnTo>
                  <a:lnTo>
                    <a:pt x="10692003" y="0"/>
                  </a:lnTo>
                  <a:lnTo>
                    <a:pt x="0" y="0"/>
                  </a:lnTo>
                  <a:lnTo>
                    <a:pt x="0" y="7554353"/>
                  </a:lnTo>
                  <a:close/>
                </a:path>
              </a:pathLst>
            </a:custGeom>
            <a:solidFill>
              <a:srgbClr val="0094D6">
                <a:alpha val="75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5836673" y="12888634"/>
              <a:ext cx="4291965" cy="792480"/>
            </a:xfrm>
            <a:custGeom>
              <a:avLst/>
              <a:gdLst/>
              <a:ahLst/>
              <a:cxnLst/>
              <a:rect l="l" t="t" r="r" b="b"/>
              <a:pathLst>
                <a:path w="4291965" h="792480">
                  <a:moveTo>
                    <a:pt x="4139463" y="0"/>
                  </a:moveTo>
                  <a:lnTo>
                    <a:pt x="152400" y="0"/>
                  </a:lnTo>
                  <a:lnTo>
                    <a:pt x="104363" y="7802"/>
                  </a:lnTo>
                  <a:lnTo>
                    <a:pt x="62544" y="29504"/>
                  </a:lnTo>
                  <a:lnTo>
                    <a:pt x="29504" y="62544"/>
                  </a:lnTo>
                  <a:lnTo>
                    <a:pt x="7802" y="104363"/>
                  </a:lnTo>
                  <a:lnTo>
                    <a:pt x="0" y="152400"/>
                  </a:lnTo>
                  <a:lnTo>
                    <a:pt x="0" y="639978"/>
                  </a:lnTo>
                  <a:lnTo>
                    <a:pt x="7802" y="688014"/>
                  </a:lnTo>
                  <a:lnTo>
                    <a:pt x="29504" y="729833"/>
                  </a:lnTo>
                  <a:lnTo>
                    <a:pt x="62544" y="762873"/>
                  </a:lnTo>
                  <a:lnTo>
                    <a:pt x="104363" y="784575"/>
                  </a:lnTo>
                  <a:lnTo>
                    <a:pt x="152400" y="792378"/>
                  </a:lnTo>
                  <a:lnTo>
                    <a:pt x="4139463" y="792378"/>
                  </a:lnTo>
                  <a:lnTo>
                    <a:pt x="4187499" y="784575"/>
                  </a:lnTo>
                  <a:lnTo>
                    <a:pt x="4229318" y="762873"/>
                  </a:lnTo>
                  <a:lnTo>
                    <a:pt x="4262358" y="729833"/>
                  </a:lnTo>
                  <a:lnTo>
                    <a:pt x="4284060" y="688014"/>
                  </a:lnTo>
                  <a:lnTo>
                    <a:pt x="4291863" y="639978"/>
                  </a:lnTo>
                  <a:lnTo>
                    <a:pt x="4291863" y="152400"/>
                  </a:lnTo>
                  <a:lnTo>
                    <a:pt x="4284060" y="104363"/>
                  </a:lnTo>
                  <a:lnTo>
                    <a:pt x="4262358" y="62544"/>
                  </a:lnTo>
                  <a:lnTo>
                    <a:pt x="4229318" y="29504"/>
                  </a:lnTo>
                  <a:lnTo>
                    <a:pt x="4187499" y="7802"/>
                  </a:lnTo>
                  <a:lnTo>
                    <a:pt x="4139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69766" y="769569"/>
              <a:ext cx="539800" cy="51164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46805" y="1281214"/>
              <a:ext cx="985723" cy="307441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46805" y="1374592"/>
              <a:ext cx="985723" cy="214064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29203" y="1506411"/>
              <a:ext cx="1069035" cy="333463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0" y="9600286"/>
              <a:ext cx="3749675" cy="4318000"/>
            </a:xfrm>
            <a:custGeom>
              <a:avLst/>
              <a:gdLst/>
              <a:ahLst/>
              <a:cxnLst/>
              <a:rect l="l" t="t" r="r" b="b"/>
              <a:pathLst>
                <a:path w="3749675" h="4318000">
                  <a:moveTo>
                    <a:pt x="0" y="4064000"/>
                  </a:moveTo>
                  <a:lnTo>
                    <a:pt x="0" y="4229100"/>
                  </a:lnTo>
                  <a:lnTo>
                    <a:pt x="29690" y="4254500"/>
                  </a:lnTo>
                  <a:lnTo>
                    <a:pt x="68299" y="4279900"/>
                  </a:lnTo>
                  <a:lnTo>
                    <a:pt x="109777" y="4292600"/>
                  </a:lnTo>
                  <a:lnTo>
                    <a:pt x="153616" y="4318000"/>
                  </a:lnTo>
                  <a:lnTo>
                    <a:pt x="340064" y="4318000"/>
                  </a:lnTo>
                  <a:lnTo>
                    <a:pt x="383402" y="4305300"/>
                  </a:lnTo>
                  <a:lnTo>
                    <a:pt x="501739" y="4267200"/>
                  </a:lnTo>
                  <a:lnTo>
                    <a:pt x="657666" y="4229100"/>
                  </a:lnTo>
                  <a:lnTo>
                    <a:pt x="214356" y="4229100"/>
                  </a:lnTo>
                  <a:lnTo>
                    <a:pt x="170356" y="4216400"/>
                  </a:lnTo>
                  <a:lnTo>
                    <a:pt x="128756" y="4203700"/>
                  </a:lnTo>
                  <a:lnTo>
                    <a:pt x="90393" y="4178300"/>
                  </a:lnTo>
                  <a:lnTo>
                    <a:pt x="56107" y="4152900"/>
                  </a:lnTo>
                  <a:lnTo>
                    <a:pt x="26737" y="4114800"/>
                  </a:lnTo>
                  <a:lnTo>
                    <a:pt x="3119" y="4076700"/>
                  </a:lnTo>
                  <a:lnTo>
                    <a:pt x="0" y="4064000"/>
                  </a:lnTo>
                  <a:close/>
                </a:path>
                <a:path w="3749675" h="4318000">
                  <a:moveTo>
                    <a:pt x="2074745" y="3962400"/>
                  </a:moveTo>
                  <a:lnTo>
                    <a:pt x="1710471" y="3962400"/>
                  </a:lnTo>
                  <a:lnTo>
                    <a:pt x="1716965" y="3975100"/>
                  </a:lnTo>
                  <a:lnTo>
                    <a:pt x="1758788" y="3975100"/>
                  </a:lnTo>
                  <a:lnTo>
                    <a:pt x="3024324" y="4305300"/>
                  </a:lnTo>
                  <a:lnTo>
                    <a:pt x="3070599" y="4318000"/>
                  </a:lnTo>
                  <a:lnTo>
                    <a:pt x="3257573" y="4318000"/>
                  </a:lnTo>
                  <a:lnTo>
                    <a:pt x="3301415" y="4292600"/>
                  </a:lnTo>
                  <a:lnTo>
                    <a:pt x="3342894" y="4279900"/>
                  </a:lnTo>
                  <a:lnTo>
                    <a:pt x="3381504" y="4254500"/>
                  </a:lnTo>
                  <a:lnTo>
                    <a:pt x="3404992" y="4229100"/>
                  </a:lnTo>
                  <a:lnTo>
                    <a:pt x="3146799" y="4229100"/>
                  </a:lnTo>
                  <a:lnTo>
                    <a:pt x="3100299" y="4216400"/>
                  </a:lnTo>
                  <a:lnTo>
                    <a:pt x="3090726" y="4216400"/>
                  </a:lnTo>
                  <a:lnTo>
                    <a:pt x="3044329" y="4203700"/>
                  </a:lnTo>
                  <a:lnTo>
                    <a:pt x="2863447" y="4165600"/>
                  </a:lnTo>
                  <a:lnTo>
                    <a:pt x="2074745" y="3962400"/>
                  </a:lnTo>
                  <a:close/>
                </a:path>
                <a:path w="3749675" h="4318000">
                  <a:moveTo>
                    <a:pt x="1688036" y="3441700"/>
                  </a:moveTo>
                  <a:lnTo>
                    <a:pt x="1548613" y="3441700"/>
                  </a:lnTo>
                  <a:lnTo>
                    <a:pt x="1530482" y="3467100"/>
                  </a:lnTo>
                  <a:lnTo>
                    <a:pt x="1501466" y="3530600"/>
                  </a:lnTo>
                  <a:lnTo>
                    <a:pt x="1491171" y="3568700"/>
                  </a:lnTo>
                  <a:lnTo>
                    <a:pt x="1481875" y="3619500"/>
                  </a:lnTo>
                  <a:lnTo>
                    <a:pt x="1478920" y="3657600"/>
                  </a:lnTo>
                  <a:lnTo>
                    <a:pt x="1482087" y="3708400"/>
                  </a:lnTo>
                  <a:lnTo>
                    <a:pt x="1491155" y="3746500"/>
                  </a:lnTo>
                  <a:lnTo>
                    <a:pt x="1505907" y="3797300"/>
                  </a:lnTo>
                  <a:lnTo>
                    <a:pt x="1526122" y="3835400"/>
                  </a:lnTo>
                  <a:lnTo>
                    <a:pt x="1551581" y="3860800"/>
                  </a:lnTo>
                  <a:lnTo>
                    <a:pt x="1582065" y="3898900"/>
                  </a:lnTo>
                  <a:lnTo>
                    <a:pt x="1047707" y="4038600"/>
                  </a:lnTo>
                  <a:lnTo>
                    <a:pt x="586975" y="4152900"/>
                  </a:lnTo>
                  <a:lnTo>
                    <a:pt x="393469" y="4203700"/>
                  </a:lnTo>
                  <a:lnTo>
                    <a:pt x="333779" y="4216400"/>
                  </a:lnTo>
                  <a:lnTo>
                    <a:pt x="306198" y="4216400"/>
                  </a:lnTo>
                  <a:lnTo>
                    <a:pt x="259916" y="4229100"/>
                  </a:lnTo>
                  <a:lnTo>
                    <a:pt x="657666" y="4229100"/>
                  </a:lnTo>
                  <a:lnTo>
                    <a:pt x="865568" y="4178300"/>
                  </a:lnTo>
                  <a:lnTo>
                    <a:pt x="1345379" y="4051300"/>
                  </a:lnTo>
                  <a:lnTo>
                    <a:pt x="1606703" y="3987800"/>
                  </a:lnTo>
                  <a:lnTo>
                    <a:pt x="1670845" y="3975100"/>
                  </a:lnTo>
                  <a:lnTo>
                    <a:pt x="1691641" y="3975100"/>
                  </a:lnTo>
                  <a:lnTo>
                    <a:pt x="1704049" y="3962400"/>
                  </a:lnTo>
                  <a:lnTo>
                    <a:pt x="2074745" y="3962400"/>
                  </a:lnTo>
                  <a:lnTo>
                    <a:pt x="1778982" y="3886200"/>
                  </a:lnTo>
                  <a:lnTo>
                    <a:pt x="1750658" y="3886200"/>
                  </a:lnTo>
                  <a:lnTo>
                    <a:pt x="1702632" y="3860800"/>
                  </a:lnTo>
                  <a:lnTo>
                    <a:pt x="1661393" y="3835400"/>
                  </a:lnTo>
                  <a:lnTo>
                    <a:pt x="1627292" y="3810000"/>
                  </a:lnTo>
                  <a:lnTo>
                    <a:pt x="1600683" y="3771900"/>
                  </a:lnTo>
                  <a:lnTo>
                    <a:pt x="1582810" y="3733800"/>
                  </a:lnTo>
                  <a:lnTo>
                    <a:pt x="1573605" y="3683000"/>
                  </a:lnTo>
                  <a:lnTo>
                    <a:pt x="1573525" y="3670300"/>
                  </a:lnTo>
                  <a:lnTo>
                    <a:pt x="1573445" y="3657600"/>
                  </a:lnTo>
                  <a:lnTo>
                    <a:pt x="1573365" y="3644900"/>
                  </a:lnTo>
                  <a:lnTo>
                    <a:pt x="1573285" y="3632200"/>
                  </a:lnTo>
                  <a:lnTo>
                    <a:pt x="1582065" y="3581400"/>
                  </a:lnTo>
                  <a:lnTo>
                    <a:pt x="1598609" y="3543300"/>
                  </a:lnTo>
                  <a:lnTo>
                    <a:pt x="1622192" y="3492500"/>
                  </a:lnTo>
                  <a:lnTo>
                    <a:pt x="1652205" y="3467100"/>
                  </a:lnTo>
                  <a:lnTo>
                    <a:pt x="1688036" y="3441700"/>
                  </a:lnTo>
                  <a:close/>
                </a:path>
                <a:path w="3749675" h="4318000">
                  <a:moveTo>
                    <a:pt x="2487097" y="2908299"/>
                  </a:moveTo>
                  <a:lnTo>
                    <a:pt x="2366862" y="2908299"/>
                  </a:lnTo>
                  <a:lnTo>
                    <a:pt x="2565744" y="3187699"/>
                  </a:lnTo>
                  <a:lnTo>
                    <a:pt x="2568842" y="3187699"/>
                  </a:lnTo>
                  <a:lnTo>
                    <a:pt x="2573529" y="3200399"/>
                  </a:lnTo>
                  <a:lnTo>
                    <a:pt x="2577402" y="3200399"/>
                  </a:lnTo>
                  <a:lnTo>
                    <a:pt x="2616934" y="3225799"/>
                  </a:lnTo>
                  <a:lnTo>
                    <a:pt x="2657476" y="3251199"/>
                  </a:lnTo>
                  <a:lnTo>
                    <a:pt x="2698797" y="3276600"/>
                  </a:lnTo>
                  <a:lnTo>
                    <a:pt x="2782847" y="3327400"/>
                  </a:lnTo>
                  <a:lnTo>
                    <a:pt x="2825113" y="3340100"/>
                  </a:lnTo>
                  <a:lnTo>
                    <a:pt x="2867229" y="3365500"/>
                  </a:lnTo>
                  <a:lnTo>
                    <a:pt x="2913903" y="3390900"/>
                  </a:lnTo>
                  <a:lnTo>
                    <a:pt x="3005521" y="3441700"/>
                  </a:lnTo>
                  <a:lnTo>
                    <a:pt x="3049979" y="3479800"/>
                  </a:lnTo>
                  <a:lnTo>
                    <a:pt x="3093213" y="3505200"/>
                  </a:lnTo>
                  <a:lnTo>
                    <a:pt x="3134980" y="3530600"/>
                  </a:lnTo>
                  <a:lnTo>
                    <a:pt x="3175038" y="3556000"/>
                  </a:lnTo>
                  <a:lnTo>
                    <a:pt x="3213144" y="3581400"/>
                  </a:lnTo>
                  <a:lnTo>
                    <a:pt x="3249056" y="3606800"/>
                  </a:lnTo>
                  <a:lnTo>
                    <a:pt x="3282529" y="3644900"/>
                  </a:lnTo>
                  <a:lnTo>
                    <a:pt x="3313323" y="3670300"/>
                  </a:lnTo>
                  <a:lnTo>
                    <a:pt x="3341194" y="3695700"/>
                  </a:lnTo>
                  <a:lnTo>
                    <a:pt x="3365900" y="3733800"/>
                  </a:lnTo>
                  <a:lnTo>
                    <a:pt x="3387197" y="3759200"/>
                  </a:lnTo>
                  <a:lnTo>
                    <a:pt x="3404844" y="3797300"/>
                  </a:lnTo>
                  <a:lnTo>
                    <a:pt x="3418597" y="3835400"/>
                  </a:lnTo>
                  <a:lnTo>
                    <a:pt x="3428214" y="3860800"/>
                  </a:lnTo>
                  <a:lnTo>
                    <a:pt x="3433452" y="3898900"/>
                  </a:lnTo>
                  <a:lnTo>
                    <a:pt x="3434068" y="3949700"/>
                  </a:lnTo>
                  <a:lnTo>
                    <a:pt x="3429821" y="3987800"/>
                  </a:lnTo>
                  <a:lnTo>
                    <a:pt x="3420466" y="4025900"/>
                  </a:lnTo>
                  <a:lnTo>
                    <a:pt x="3403453" y="4076700"/>
                  </a:lnTo>
                  <a:lnTo>
                    <a:pt x="3379891" y="4114800"/>
                  </a:lnTo>
                  <a:lnTo>
                    <a:pt x="3350598" y="4152900"/>
                  </a:lnTo>
                  <a:lnTo>
                    <a:pt x="3316392" y="4178300"/>
                  </a:lnTo>
                  <a:lnTo>
                    <a:pt x="3278091" y="4203700"/>
                  </a:lnTo>
                  <a:lnTo>
                    <a:pt x="3236513" y="4216400"/>
                  </a:lnTo>
                  <a:lnTo>
                    <a:pt x="3192477" y="4229100"/>
                  </a:lnTo>
                  <a:lnTo>
                    <a:pt x="3404992" y="4229100"/>
                  </a:lnTo>
                  <a:lnTo>
                    <a:pt x="3448081" y="4178300"/>
                  </a:lnTo>
                  <a:lnTo>
                    <a:pt x="3475030" y="4140200"/>
                  </a:lnTo>
                  <a:lnTo>
                    <a:pt x="3497076" y="4102100"/>
                  </a:lnTo>
                  <a:lnTo>
                    <a:pt x="3513710" y="4051300"/>
                  </a:lnTo>
                  <a:lnTo>
                    <a:pt x="3524712" y="4000500"/>
                  </a:lnTo>
                  <a:lnTo>
                    <a:pt x="3530712" y="3962400"/>
                  </a:lnTo>
                  <a:lnTo>
                    <a:pt x="3531946" y="3911600"/>
                  </a:lnTo>
                  <a:lnTo>
                    <a:pt x="3528646" y="3873500"/>
                  </a:lnTo>
                  <a:lnTo>
                    <a:pt x="3521047" y="3835400"/>
                  </a:lnTo>
                  <a:lnTo>
                    <a:pt x="3509381" y="3797300"/>
                  </a:lnTo>
                  <a:lnTo>
                    <a:pt x="3493883" y="3759200"/>
                  </a:lnTo>
                  <a:lnTo>
                    <a:pt x="3474787" y="3721100"/>
                  </a:lnTo>
                  <a:lnTo>
                    <a:pt x="3452325" y="3683000"/>
                  </a:lnTo>
                  <a:lnTo>
                    <a:pt x="3426733" y="3657600"/>
                  </a:lnTo>
                  <a:lnTo>
                    <a:pt x="3398243" y="3619500"/>
                  </a:lnTo>
                  <a:lnTo>
                    <a:pt x="3367089" y="3581400"/>
                  </a:lnTo>
                  <a:lnTo>
                    <a:pt x="3333504" y="3556000"/>
                  </a:lnTo>
                  <a:lnTo>
                    <a:pt x="3297724" y="3530600"/>
                  </a:lnTo>
                  <a:lnTo>
                    <a:pt x="3259981" y="3492500"/>
                  </a:lnTo>
                  <a:lnTo>
                    <a:pt x="3220509" y="3467100"/>
                  </a:lnTo>
                  <a:lnTo>
                    <a:pt x="3179542" y="3441700"/>
                  </a:lnTo>
                  <a:lnTo>
                    <a:pt x="3137313" y="3416300"/>
                  </a:lnTo>
                  <a:lnTo>
                    <a:pt x="3094056" y="3390900"/>
                  </a:lnTo>
                  <a:lnTo>
                    <a:pt x="2915425" y="3289300"/>
                  </a:lnTo>
                  <a:lnTo>
                    <a:pt x="2728683" y="3187699"/>
                  </a:lnTo>
                  <a:lnTo>
                    <a:pt x="2683476" y="3149599"/>
                  </a:lnTo>
                  <a:lnTo>
                    <a:pt x="2639594" y="3124199"/>
                  </a:lnTo>
                  <a:lnTo>
                    <a:pt x="2487097" y="2908299"/>
                  </a:lnTo>
                  <a:close/>
                </a:path>
                <a:path w="3749675" h="4318000">
                  <a:moveTo>
                    <a:pt x="1049592" y="2298699"/>
                  </a:moveTo>
                  <a:lnTo>
                    <a:pt x="958127" y="2298699"/>
                  </a:lnTo>
                  <a:lnTo>
                    <a:pt x="986054" y="2832099"/>
                  </a:lnTo>
                  <a:lnTo>
                    <a:pt x="771602" y="3124199"/>
                  </a:lnTo>
                  <a:lnTo>
                    <a:pt x="727711" y="3149599"/>
                  </a:lnTo>
                  <a:lnTo>
                    <a:pt x="682494" y="3187699"/>
                  </a:lnTo>
                  <a:lnTo>
                    <a:pt x="495771" y="3289300"/>
                  </a:lnTo>
                  <a:lnTo>
                    <a:pt x="316868" y="3390900"/>
                  </a:lnTo>
                  <a:lnTo>
                    <a:pt x="273578" y="3416300"/>
                  </a:lnTo>
                  <a:lnTo>
                    <a:pt x="231327" y="3441700"/>
                  </a:lnTo>
                  <a:lnTo>
                    <a:pt x="190348" y="3467100"/>
                  </a:lnTo>
                  <a:lnTo>
                    <a:pt x="150874" y="3505200"/>
                  </a:lnTo>
                  <a:lnTo>
                    <a:pt x="113137" y="3530600"/>
                  </a:lnTo>
                  <a:lnTo>
                    <a:pt x="77370" y="3556000"/>
                  </a:lnTo>
                  <a:lnTo>
                    <a:pt x="43805" y="3581400"/>
                  </a:lnTo>
                  <a:lnTo>
                    <a:pt x="12676" y="3619500"/>
                  </a:lnTo>
                  <a:lnTo>
                    <a:pt x="0" y="3632200"/>
                  </a:lnTo>
                  <a:lnTo>
                    <a:pt x="0" y="3797300"/>
                  </a:lnTo>
                  <a:lnTo>
                    <a:pt x="1705" y="3797300"/>
                  </a:lnTo>
                  <a:lnTo>
                    <a:pt x="19348" y="3759200"/>
                  </a:lnTo>
                  <a:lnTo>
                    <a:pt x="40641" y="3733800"/>
                  </a:lnTo>
                  <a:lnTo>
                    <a:pt x="65342" y="3695700"/>
                  </a:lnTo>
                  <a:lnTo>
                    <a:pt x="93209" y="3670300"/>
                  </a:lnTo>
                  <a:lnTo>
                    <a:pt x="123999" y="3644900"/>
                  </a:lnTo>
                  <a:lnTo>
                    <a:pt x="157469" y="3606800"/>
                  </a:lnTo>
                  <a:lnTo>
                    <a:pt x="193376" y="3581400"/>
                  </a:lnTo>
                  <a:lnTo>
                    <a:pt x="231479" y="3556000"/>
                  </a:lnTo>
                  <a:lnTo>
                    <a:pt x="271534" y="3530600"/>
                  </a:lnTo>
                  <a:lnTo>
                    <a:pt x="313299" y="3505200"/>
                  </a:lnTo>
                  <a:lnTo>
                    <a:pt x="356531" y="3479800"/>
                  </a:lnTo>
                  <a:lnTo>
                    <a:pt x="400988" y="3454400"/>
                  </a:lnTo>
                  <a:lnTo>
                    <a:pt x="446427" y="3429000"/>
                  </a:lnTo>
                  <a:lnTo>
                    <a:pt x="492605" y="3390900"/>
                  </a:lnTo>
                  <a:lnTo>
                    <a:pt x="539281" y="3365500"/>
                  </a:lnTo>
                  <a:lnTo>
                    <a:pt x="581357" y="3352800"/>
                  </a:lnTo>
                  <a:lnTo>
                    <a:pt x="707393" y="3276600"/>
                  </a:lnTo>
                  <a:lnTo>
                    <a:pt x="748700" y="3251199"/>
                  </a:lnTo>
                  <a:lnTo>
                    <a:pt x="789336" y="3225799"/>
                  </a:lnTo>
                  <a:lnTo>
                    <a:pt x="829108" y="3200399"/>
                  </a:lnTo>
                  <a:lnTo>
                    <a:pt x="833794" y="3200399"/>
                  </a:lnTo>
                  <a:lnTo>
                    <a:pt x="838480" y="3187699"/>
                  </a:lnTo>
                  <a:lnTo>
                    <a:pt x="841592" y="3187699"/>
                  </a:lnTo>
                  <a:lnTo>
                    <a:pt x="1039699" y="2908299"/>
                  </a:lnTo>
                  <a:lnTo>
                    <a:pt x="1214544" y="2908299"/>
                  </a:lnTo>
                  <a:lnTo>
                    <a:pt x="1179101" y="2882899"/>
                  </a:lnTo>
                  <a:lnTo>
                    <a:pt x="1148913" y="2870199"/>
                  </a:lnTo>
                  <a:lnTo>
                    <a:pt x="1123796" y="2857499"/>
                  </a:lnTo>
                  <a:lnTo>
                    <a:pt x="1103563" y="2844799"/>
                  </a:lnTo>
                  <a:lnTo>
                    <a:pt x="1088030" y="2832099"/>
                  </a:lnTo>
                  <a:lnTo>
                    <a:pt x="1077012" y="2819399"/>
                  </a:lnTo>
                  <a:lnTo>
                    <a:pt x="1049592" y="2298699"/>
                  </a:lnTo>
                  <a:close/>
                </a:path>
                <a:path w="3749675" h="4318000">
                  <a:moveTo>
                    <a:pt x="1409984" y="3454400"/>
                  </a:moveTo>
                  <a:lnTo>
                    <a:pt x="778625" y="3454400"/>
                  </a:lnTo>
                  <a:lnTo>
                    <a:pt x="761201" y="3467100"/>
                  </a:lnTo>
                  <a:lnTo>
                    <a:pt x="748221" y="3479800"/>
                  </a:lnTo>
                  <a:lnTo>
                    <a:pt x="740928" y="3492500"/>
                  </a:lnTo>
                  <a:lnTo>
                    <a:pt x="740563" y="3517900"/>
                  </a:lnTo>
                  <a:lnTo>
                    <a:pt x="746626" y="3530600"/>
                  </a:lnTo>
                  <a:lnTo>
                    <a:pt x="757149" y="3543300"/>
                  </a:lnTo>
                  <a:lnTo>
                    <a:pt x="771035" y="3556000"/>
                  </a:lnTo>
                  <a:lnTo>
                    <a:pt x="796494" y="3556000"/>
                  </a:lnTo>
                  <a:lnTo>
                    <a:pt x="842148" y="3543300"/>
                  </a:lnTo>
                  <a:lnTo>
                    <a:pt x="889976" y="3530600"/>
                  </a:lnTo>
                  <a:lnTo>
                    <a:pt x="939622" y="3530600"/>
                  </a:lnTo>
                  <a:lnTo>
                    <a:pt x="1042960" y="3505200"/>
                  </a:lnTo>
                  <a:lnTo>
                    <a:pt x="1095943" y="3505200"/>
                  </a:lnTo>
                  <a:lnTo>
                    <a:pt x="1149332" y="3492500"/>
                  </a:lnTo>
                  <a:lnTo>
                    <a:pt x="1202773" y="3492500"/>
                  </a:lnTo>
                  <a:lnTo>
                    <a:pt x="1308396" y="3467100"/>
                  </a:lnTo>
                  <a:lnTo>
                    <a:pt x="1359871" y="3467100"/>
                  </a:lnTo>
                  <a:lnTo>
                    <a:pt x="1409984" y="3454400"/>
                  </a:lnTo>
                  <a:close/>
                </a:path>
                <a:path w="3749675" h="4318000">
                  <a:moveTo>
                    <a:pt x="2265000" y="3403600"/>
                  </a:moveTo>
                  <a:lnTo>
                    <a:pt x="1824338" y="3403600"/>
                  </a:lnTo>
                  <a:lnTo>
                    <a:pt x="1877340" y="3416300"/>
                  </a:lnTo>
                  <a:lnTo>
                    <a:pt x="1898767" y="3416300"/>
                  </a:lnTo>
                  <a:lnTo>
                    <a:pt x="1920747" y="3429000"/>
                  </a:lnTo>
                  <a:lnTo>
                    <a:pt x="1949701" y="3429000"/>
                  </a:lnTo>
                  <a:lnTo>
                    <a:pt x="1985225" y="3441700"/>
                  </a:lnTo>
                  <a:lnTo>
                    <a:pt x="2026916" y="3454400"/>
                  </a:lnTo>
                  <a:lnTo>
                    <a:pt x="2074370" y="3454400"/>
                  </a:lnTo>
                  <a:lnTo>
                    <a:pt x="2127186" y="3467100"/>
                  </a:lnTo>
                  <a:lnTo>
                    <a:pt x="2184958" y="3479800"/>
                  </a:lnTo>
                  <a:lnTo>
                    <a:pt x="2247285" y="3492500"/>
                  </a:lnTo>
                  <a:lnTo>
                    <a:pt x="2313762" y="3505200"/>
                  </a:lnTo>
                  <a:lnTo>
                    <a:pt x="2383987" y="3517900"/>
                  </a:lnTo>
                  <a:lnTo>
                    <a:pt x="2613115" y="3556000"/>
                  </a:lnTo>
                  <a:lnTo>
                    <a:pt x="2632125" y="3556000"/>
                  </a:lnTo>
                  <a:lnTo>
                    <a:pt x="2648419" y="3543300"/>
                  </a:lnTo>
                  <a:lnTo>
                    <a:pt x="2660472" y="3530600"/>
                  </a:lnTo>
                  <a:lnTo>
                    <a:pt x="2666759" y="3517900"/>
                  </a:lnTo>
                  <a:lnTo>
                    <a:pt x="2665687" y="3492500"/>
                  </a:lnTo>
                  <a:lnTo>
                    <a:pt x="2657627" y="3479800"/>
                  </a:lnTo>
                  <a:lnTo>
                    <a:pt x="2644030" y="3467100"/>
                  </a:lnTo>
                  <a:lnTo>
                    <a:pt x="2626348" y="3454400"/>
                  </a:lnTo>
                  <a:lnTo>
                    <a:pt x="2548223" y="3441700"/>
                  </a:lnTo>
                  <a:lnTo>
                    <a:pt x="2472630" y="3441700"/>
                  </a:lnTo>
                  <a:lnTo>
                    <a:pt x="2330622" y="3416300"/>
                  </a:lnTo>
                  <a:lnTo>
                    <a:pt x="2265000" y="3403600"/>
                  </a:lnTo>
                  <a:close/>
                </a:path>
                <a:path w="3749675" h="4318000">
                  <a:moveTo>
                    <a:pt x="1971607" y="3340100"/>
                  </a:moveTo>
                  <a:lnTo>
                    <a:pt x="1526142" y="3340100"/>
                  </a:lnTo>
                  <a:lnTo>
                    <a:pt x="1470416" y="3352800"/>
                  </a:lnTo>
                  <a:lnTo>
                    <a:pt x="1411290" y="3365500"/>
                  </a:lnTo>
                  <a:lnTo>
                    <a:pt x="1349425" y="3365500"/>
                  </a:lnTo>
                  <a:lnTo>
                    <a:pt x="1220127" y="3390900"/>
                  </a:lnTo>
                  <a:lnTo>
                    <a:pt x="1154018" y="3390900"/>
                  </a:lnTo>
                  <a:lnTo>
                    <a:pt x="957794" y="3429000"/>
                  </a:lnTo>
                  <a:lnTo>
                    <a:pt x="835350" y="3454400"/>
                  </a:lnTo>
                  <a:lnTo>
                    <a:pt x="1458381" y="3454400"/>
                  </a:lnTo>
                  <a:lnTo>
                    <a:pt x="1504709" y="3441700"/>
                  </a:lnTo>
                  <a:lnTo>
                    <a:pt x="1688036" y="3441700"/>
                  </a:lnTo>
                  <a:lnTo>
                    <a:pt x="1729075" y="3416300"/>
                  </a:lnTo>
                  <a:lnTo>
                    <a:pt x="1774712" y="3403600"/>
                  </a:lnTo>
                  <a:lnTo>
                    <a:pt x="2265000" y="3403600"/>
                  </a:lnTo>
                  <a:lnTo>
                    <a:pt x="2203496" y="3390900"/>
                  </a:lnTo>
                  <a:lnTo>
                    <a:pt x="2146505" y="3378200"/>
                  </a:lnTo>
                  <a:lnTo>
                    <a:pt x="2094424" y="3365500"/>
                  </a:lnTo>
                  <a:lnTo>
                    <a:pt x="2047650" y="3352800"/>
                  </a:lnTo>
                  <a:lnTo>
                    <a:pt x="2006579" y="3352800"/>
                  </a:lnTo>
                  <a:lnTo>
                    <a:pt x="1971607" y="3340100"/>
                  </a:lnTo>
                  <a:close/>
                </a:path>
                <a:path w="3749675" h="4318000">
                  <a:moveTo>
                    <a:pt x="1921548" y="3327400"/>
                  </a:moveTo>
                  <a:lnTo>
                    <a:pt x="1624745" y="3327400"/>
                  </a:lnTo>
                  <a:lnTo>
                    <a:pt x="1577806" y="3340100"/>
                  </a:lnTo>
                  <a:lnTo>
                    <a:pt x="1943131" y="3340100"/>
                  </a:lnTo>
                  <a:lnTo>
                    <a:pt x="1921548" y="3327400"/>
                  </a:lnTo>
                  <a:close/>
                </a:path>
                <a:path w="3749675" h="4318000">
                  <a:moveTo>
                    <a:pt x="1866690" y="3314700"/>
                  </a:moveTo>
                  <a:lnTo>
                    <a:pt x="1730598" y="3314700"/>
                  </a:lnTo>
                  <a:lnTo>
                    <a:pt x="1701803" y="3327400"/>
                  </a:lnTo>
                  <a:lnTo>
                    <a:pt x="1900645" y="3327400"/>
                  </a:lnTo>
                  <a:lnTo>
                    <a:pt x="1866690" y="3314700"/>
                  </a:lnTo>
                  <a:close/>
                </a:path>
                <a:path w="3749675" h="4318000">
                  <a:moveTo>
                    <a:pt x="1214544" y="2908299"/>
                  </a:moveTo>
                  <a:lnTo>
                    <a:pt x="1039699" y="2908299"/>
                  </a:lnTo>
                  <a:lnTo>
                    <a:pt x="1058720" y="2920999"/>
                  </a:lnTo>
                  <a:lnTo>
                    <a:pt x="1081557" y="2946399"/>
                  </a:lnTo>
                  <a:lnTo>
                    <a:pt x="1108342" y="2959099"/>
                  </a:lnTo>
                  <a:lnTo>
                    <a:pt x="1139206" y="2971799"/>
                  </a:lnTo>
                  <a:lnTo>
                    <a:pt x="1174279" y="2997199"/>
                  </a:lnTo>
                  <a:lnTo>
                    <a:pt x="1213692" y="3009899"/>
                  </a:lnTo>
                  <a:lnTo>
                    <a:pt x="1257575" y="3022599"/>
                  </a:lnTo>
                  <a:lnTo>
                    <a:pt x="1306061" y="3035299"/>
                  </a:lnTo>
                  <a:lnTo>
                    <a:pt x="1359279" y="3047999"/>
                  </a:lnTo>
                  <a:lnTo>
                    <a:pt x="1417361" y="3060699"/>
                  </a:lnTo>
                  <a:lnTo>
                    <a:pt x="1480436" y="3073399"/>
                  </a:lnTo>
                  <a:lnTo>
                    <a:pt x="1548637" y="3086099"/>
                  </a:lnTo>
                  <a:lnTo>
                    <a:pt x="1848321" y="3086099"/>
                  </a:lnTo>
                  <a:lnTo>
                    <a:pt x="1911384" y="3073399"/>
                  </a:lnTo>
                  <a:lnTo>
                    <a:pt x="1970571" y="3073399"/>
                  </a:lnTo>
                  <a:lnTo>
                    <a:pt x="2025961" y="3060699"/>
                  </a:lnTo>
                  <a:lnTo>
                    <a:pt x="2077636" y="3047999"/>
                  </a:lnTo>
                  <a:lnTo>
                    <a:pt x="2125674" y="3035299"/>
                  </a:lnTo>
                  <a:lnTo>
                    <a:pt x="2170157" y="3009899"/>
                  </a:lnTo>
                  <a:lnTo>
                    <a:pt x="2211164" y="2997199"/>
                  </a:lnTo>
                  <a:lnTo>
                    <a:pt x="1625346" y="2997199"/>
                  </a:lnTo>
                  <a:lnTo>
                    <a:pt x="1547932" y="2984499"/>
                  </a:lnTo>
                  <a:lnTo>
                    <a:pt x="1477069" y="2984499"/>
                  </a:lnTo>
                  <a:lnTo>
                    <a:pt x="1412572" y="2971799"/>
                  </a:lnTo>
                  <a:lnTo>
                    <a:pt x="1354256" y="2959099"/>
                  </a:lnTo>
                  <a:lnTo>
                    <a:pt x="1301936" y="2933699"/>
                  </a:lnTo>
                  <a:lnTo>
                    <a:pt x="1255428" y="2920999"/>
                  </a:lnTo>
                  <a:lnTo>
                    <a:pt x="1214544" y="2908299"/>
                  </a:lnTo>
                  <a:close/>
                </a:path>
                <a:path w="3749675" h="4318000">
                  <a:moveTo>
                    <a:pt x="2430372" y="2146299"/>
                  </a:moveTo>
                  <a:lnTo>
                    <a:pt x="2379080" y="2146299"/>
                  </a:lnTo>
                  <a:lnTo>
                    <a:pt x="2369564" y="2158999"/>
                  </a:lnTo>
                  <a:lnTo>
                    <a:pt x="2362957" y="2171699"/>
                  </a:lnTo>
                  <a:lnTo>
                    <a:pt x="2359839" y="2184399"/>
                  </a:lnTo>
                  <a:lnTo>
                    <a:pt x="2326450" y="2819399"/>
                  </a:lnTo>
                  <a:lnTo>
                    <a:pt x="2305785" y="2832099"/>
                  </a:lnTo>
                  <a:lnTo>
                    <a:pt x="2281019" y="2857499"/>
                  </a:lnTo>
                  <a:lnTo>
                    <a:pt x="2252053" y="2870199"/>
                  </a:lnTo>
                  <a:lnTo>
                    <a:pt x="2218788" y="2882899"/>
                  </a:lnTo>
                  <a:lnTo>
                    <a:pt x="2181124" y="2908299"/>
                  </a:lnTo>
                  <a:lnTo>
                    <a:pt x="2138962" y="2920999"/>
                  </a:lnTo>
                  <a:lnTo>
                    <a:pt x="2092201" y="2946399"/>
                  </a:lnTo>
                  <a:lnTo>
                    <a:pt x="2040742" y="2959099"/>
                  </a:lnTo>
                  <a:lnTo>
                    <a:pt x="1984486" y="2971799"/>
                  </a:lnTo>
                  <a:lnTo>
                    <a:pt x="1923333" y="2984499"/>
                  </a:lnTo>
                  <a:lnTo>
                    <a:pt x="1857184" y="2984499"/>
                  </a:lnTo>
                  <a:lnTo>
                    <a:pt x="1785938" y="2997199"/>
                  </a:lnTo>
                  <a:lnTo>
                    <a:pt x="2211164" y="2997199"/>
                  </a:lnTo>
                  <a:lnTo>
                    <a:pt x="2248775" y="2984499"/>
                  </a:lnTo>
                  <a:lnTo>
                    <a:pt x="2283070" y="2959099"/>
                  </a:lnTo>
                  <a:lnTo>
                    <a:pt x="2314129" y="2946399"/>
                  </a:lnTo>
                  <a:lnTo>
                    <a:pt x="2342033" y="2933699"/>
                  </a:lnTo>
                  <a:lnTo>
                    <a:pt x="2366862" y="2908299"/>
                  </a:lnTo>
                  <a:lnTo>
                    <a:pt x="2487097" y="2908299"/>
                  </a:lnTo>
                  <a:lnTo>
                    <a:pt x="2424304" y="2819399"/>
                  </a:lnTo>
                  <a:lnTo>
                    <a:pt x="2451545" y="2298699"/>
                  </a:lnTo>
                  <a:lnTo>
                    <a:pt x="2579357" y="2298699"/>
                  </a:lnTo>
                  <a:lnTo>
                    <a:pt x="2441411" y="2158999"/>
                  </a:lnTo>
                  <a:lnTo>
                    <a:pt x="2430372" y="2146299"/>
                  </a:lnTo>
                  <a:close/>
                </a:path>
                <a:path w="3749675" h="4318000">
                  <a:moveTo>
                    <a:pt x="0" y="2171699"/>
                  </a:moveTo>
                  <a:lnTo>
                    <a:pt x="0" y="2400299"/>
                  </a:lnTo>
                  <a:lnTo>
                    <a:pt x="1614" y="2412999"/>
                  </a:lnTo>
                  <a:lnTo>
                    <a:pt x="28121" y="2463799"/>
                  </a:lnTo>
                  <a:lnTo>
                    <a:pt x="55872" y="2514599"/>
                  </a:lnTo>
                  <a:lnTo>
                    <a:pt x="84852" y="2552699"/>
                  </a:lnTo>
                  <a:lnTo>
                    <a:pt x="115048" y="2590799"/>
                  </a:lnTo>
                  <a:lnTo>
                    <a:pt x="146444" y="2628899"/>
                  </a:lnTo>
                  <a:lnTo>
                    <a:pt x="179028" y="2666999"/>
                  </a:lnTo>
                  <a:lnTo>
                    <a:pt x="212785" y="2692399"/>
                  </a:lnTo>
                  <a:lnTo>
                    <a:pt x="247701" y="2705099"/>
                  </a:lnTo>
                  <a:lnTo>
                    <a:pt x="283763" y="2730499"/>
                  </a:lnTo>
                  <a:lnTo>
                    <a:pt x="320955" y="2743199"/>
                  </a:lnTo>
                  <a:lnTo>
                    <a:pt x="447879" y="2743199"/>
                  </a:lnTo>
                  <a:lnTo>
                    <a:pt x="498192" y="2730499"/>
                  </a:lnTo>
                  <a:lnTo>
                    <a:pt x="537177" y="2717799"/>
                  </a:lnTo>
                  <a:lnTo>
                    <a:pt x="562914" y="2692399"/>
                  </a:lnTo>
                  <a:lnTo>
                    <a:pt x="573482" y="2692399"/>
                  </a:lnTo>
                  <a:lnTo>
                    <a:pt x="578930" y="2679699"/>
                  </a:lnTo>
                  <a:lnTo>
                    <a:pt x="604210" y="2654299"/>
                  </a:lnTo>
                  <a:lnTo>
                    <a:pt x="401860" y="2654299"/>
                  </a:lnTo>
                  <a:lnTo>
                    <a:pt x="340399" y="2641599"/>
                  </a:lnTo>
                  <a:lnTo>
                    <a:pt x="270729" y="2616199"/>
                  </a:lnTo>
                  <a:lnTo>
                    <a:pt x="237106" y="2590799"/>
                  </a:lnTo>
                  <a:lnTo>
                    <a:pt x="204410" y="2552699"/>
                  </a:lnTo>
                  <a:lnTo>
                    <a:pt x="172733" y="2514599"/>
                  </a:lnTo>
                  <a:lnTo>
                    <a:pt x="142163" y="2476499"/>
                  </a:lnTo>
                  <a:lnTo>
                    <a:pt x="112792" y="2425699"/>
                  </a:lnTo>
                  <a:lnTo>
                    <a:pt x="84710" y="2362199"/>
                  </a:lnTo>
                  <a:lnTo>
                    <a:pt x="51916" y="2298699"/>
                  </a:lnTo>
                  <a:lnTo>
                    <a:pt x="0" y="2171699"/>
                  </a:lnTo>
                  <a:close/>
                </a:path>
                <a:path w="3749675" h="4318000">
                  <a:moveTo>
                    <a:pt x="2579357" y="2298699"/>
                  </a:moveTo>
                  <a:lnTo>
                    <a:pt x="2451545" y="2298699"/>
                  </a:lnTo>
                  <a:lnTo>
                    <a:pt x="2830678" y="2692399"/>
                  </a:lnTo>
                  <a:lnTo>
                    <a:pt x="2846695" y="2692399"/>
                  </a:lnTo>
                  <a:lnTo>
                    <a:pt x="2872432" y="2717799"/>
                  </a:lnTo>
                  <a:lnTo>
                    <a:pt x="2911417" y="2730499"/>
                  </a:lnTo>
                  <a:lnTo>
                    <a:pt x="2961730" y="2743199"/>
                  </a:lnTo>
                  <a:lnTo>
                    <a:pt x="3088653" y="2743199"/>
                  </a:lnTo>
                  <a:lnTo>
                    <a:pt x="3125884" y="2730499"/>
                  </a:lnTo>
                  <a:lnTo>
                    <a:pt x="3162011" y="2705099"/>
                  </a:lnTo>
                  <a:lnTo>
                    <a:pt x="3197009" y="2692399"/>
                  </a:lnTo>
                  <a:lnTo>
                    <a:pt x="3230850" y="2666999"/>
                  </a:lnTo>
                  <a:lnTo>
                    <a:pt x="3241735" y="2654299"/>
                  </a:lnTo>
                  <a:lnTo>
                    <a:pt x="3002050" y="2654299"/>
                  </a:lnTo>
                  <a:lnTo>
                    <a:pt x="2950682" y="2641599"/>
                  </a:lnTo>
                  <a:lnTo>
                    <a:pt x="2913147" y="2628899"/>
                  </a:lnTo>
                  <a:lnTo>
                    <a:pt x="2892870" y="2616199"/>
                  </a:lnTo>
                  <a:lnTo>
                    <a:pt x="2579357" y="2298699"/>
                  </a:lnTo>
                  <a:close/>
                </a:path>
                <a:path w="3749675" h="4318000">
                  <a:moveTo>
                    <a:pt x="1025131" y="2146299"/>
                  </a:moveTo>
                  <a:lnTo>
                    <a:pt x="973718" y="2146299"/>
                  </a:lnTo>
                  <a:lnTo>
                    <a:pt x="962750" y="2158999"/>
                  </a:lnTo>
                  <a:lnTo>
                    <a:pt x="511354" y="2616199"/>
                  </a:lnTo>
                  <a:lnTo>
                    <a:pt x="490977" y="2628899"/>
                  </a:lnTo>
                  <a:lnTo>
                    <a:pt x="453265" y="2641599"/>
                  </a:lnTo>
                  <a:lnTo>
                    <a:pt x="401860" y="2654299"/>
                  </a:lnTo>
                  <a:lnTo>
                    <a:pt x="604210" y="2654299"/>
                  </a:lnTo>
                  <a:lnTo>
                    <a:pt x="958127" y="2298699"/>
                  </a:lnTo>
                  <a:lnTo>
                    <a:pt x="1049592" y="2298699"/>
                  </a:lnTo>
                  <a:lnTo>
                    <a:pt x="1043572" y="2184399"/>
                  </a:lnTo>
                  <a:lnTo>
                    <a:pt x="1040924" y="2171699"/>
                  </a:lnTo>
                  <a:lnTo>
                    <a:pt x="1034559" y="2158999"/>
                  </a:lnTo>
                  <a:lnTo>
                    <a:pt x="1025131" y="2146299"/>
                  </a:lnTo>
                  <a:close/>
                </a:path>
                <a:path w="3749675" h="4318000">
                  <a:moveTo>
                    <a:pt x="3709437" y="1460499"/>
                  </a:moveTo>
                  <a:lnTo>
                    <a:pt x="3563418" y="1460499"/>
                  </a:lnTo>
                  <a:lnTo>
                    <a:pt x="3592287" y="1473199"/>
                  </a:lnTo>
                  <a:lnTo>
                    <a:pt x="3616650" y="1485899"/>
                  </a:lnTo>
                  <a:lnTo>
                    <a:pt x="3635773" y="1523999"/>
                  </a:lnTo>
                  <a:lnTo>
                    <a:pt x="3648927" y="1549399"/>
                  </a:lnTo>
                  <a:lnTo>
                    <a:pt x="3643610" y="1562099"/>
                  </a:lnTo>
                  <a:lnTo>
                    <a:pt x="3636454" y="1587499"/>
                  </a:lnTo>
                  <a:lnTo>
                    <a:pt x="3627477" y="1612899"/>
                  </a:lnTo>
                  <a:lnTo>
                    <a:pt x="3616694" y="1638299"/>
                  </a:lnTo>
                  <a:lnTo>
                    <a:pt x="3604121" y="1676399"/>
                  </a:lnTo>
                  <a:lnTo>
                    <a:pt x="3589773" y="1714499"/>
                  </a:lnTo>
                  <a:lnTo>
                    <a:pt x="3573668" y="1752599"/>
                  </a:lnTo>
                  <a:lnTo>
                    <a:pt x="3555821" y="1803399"/>
                  </a:lnTo>
                  <a:lnTo>
                    <a:pt x="3536247" y="1854199"/>
                  </a:lnTo>
                  <a:lnTo>
                    <a:pt x="3514964" y="1904999"/>
                  </a:lnTo>
                  <a:lnTo>
                    <a:pt x="3491987" y="1968499"/>
                  </a:lnTo>
                  <a:lnTo>
                    <a:pt x="3467332" y="2031999"/>
                  </a:lnTo>
                  <a:lnTo>
                    <a:pt x="3441016" y="2095499"/>
                  </a:lnTo>
                  <a:lnTo>
                    <a:pt x="3413053" y="2158999"/>
                  </a:lnTo>
                  <a:lnTo>
                    <a:pt x="3383461" y="2222499"/>
                  </a:lnTo>
                  <a:lnTo>
                    <a:pt x="3352255" y="2298699"/>
                  </a:lnTo>
                  <a:lnTo>
                    <a:pt x="3319451" y="2362199"/>
                  </a:lnTo>
                  <a:lnTo>
                    <a:pt x="3291608" y="2425699"/>
                  </a:lnTo>
                  <a:lnTo>
                    <a:pt x="3262357" y="2476499"/>
                  </a:lnTo>
                  <a:lnTo>
                    <a:pt x="3231814" y="2514599"/>
                  </a:lnTo>
                  <a:lnTo>
                    <a:pt x="3200096" y="2552699"/>
                  </a:lnTo>
                  <a:lnTo>
                    <a:pt x="3167321" y="2590799"/>
                  </a:lnTo>
                  <a:lnTo>
                    <a:pt x="3133606" y="2616199"/>
                  </a:lnTo>
                  <a:lnTo>
                    <a:pt x="3063825" y="2641599"/>
                  </a:lnTo>
                  <a:lnTo>
                    <a:pt x="3002050" y="2654299"/>
                  </a:lnTo>
                  <a:lnTo>
                    <a:pt x="3241735" y="2654299"/>
                  </a:lnTo>
                  <a:lnTo>
                    <a:pt x="3294949" y="2590799"/>
                  </a:lnTo>
                  <a:lnTo>
                    <a:pt x="3325154" y="2552699"/>
                  </a:lnTo>
                  <a:lnTo>
                    <a:pt x="3354092" y="2514599"/>
                  </a:lnTo>
                  <a:lnTo>
                    <a:pt x="3381736" y="2463799"/>
                  </a:lnTo>
                  <a:lnTo>
                    <a:pt x="3408058" y="2412999"/>
                  </a:lnTo>
                  <a:lnTo>
                    <a:pt x="3443529" y="2324099"/>
                  </a:lnTo>
                  <a:lnTo>
                    <a:pt x="3477151" y="2247899"/>
                  </a:lnTo>
                  <a:lnTo>
                    <a:pt x="3508904" y="2184399"/>
                  </a:lnTo>
                  <a:lnTo>
                    <a:pt x="3538766" y="2108199"/>
                  </a:lnTo>
                  <a:lnTo>
                    <a:pt x="3566719" y="2044699"/>
                  </a:lnTo>
                  <a:lnTo>
                    <a:pt x="3592740" y="1981199"/>
                  </a:lnTo>
                  <a:lnTo>
                    <a:pt x="3616808" y="1917699"/>
                  </a:lnTo>
                  <a:lnTo>
                    <a:pt x="3638904" y="1866899"/>
                  </a:lnTo>
                  <a:lnTo>
                    <a:pt x="3659006" y="1803399"/>
                  </a:lnTo>
                  <a:lnTo>
                    <a:pt x="3677093" y="1765299"/>
                  </a:lnTo>
                  <a:lnTo>
                    <a:pt x="3693145" y="1714499"/>
                  </a:lnTo>
                  <a:lnTo>
                    <a:pt x="3707142" y="1676399"/>
                  </a:lnTo>
                  <a:lnTo>
                    <a:pt x="3719061" y="1638299"/>
                  </a:lnTo>
                  <a:lnTo>
                    <a:pt x="3728883" y="1612899"/>
                  </a:lnTo>
                  <a:lnTo>
                    <a:pt x="3736587" y="1587499"/>
                  </a:lnTo>
                  <a:lnTo>
                    <a:pt x="3742151" y="1574799"/>
                  </a:lnTo>
                  <a:lnTo>
                    <a:pt x="3745556" y="1562099"/>
                  </a:lnTo>
                  <a:lnTo>
                    <a:pt x="3746780" y="1562099"/>
                  </a:lnTo>
                  <a:lnTo>
                    <a:pt x="3748530" y="1549399"/>
                  </a:lnTo>
                  <a:lnTo>
                    <a:pt x="3749116" y="1549399"/>
                  </a:lnTo>
                  <a:lnTo>
                    <a:pt x="3748530" y="1536699"/>
                  </a:lnTo>
                  <a:lnTo>
                    <a:pt x="3746780" y="1536699"/>
                  </a:lnTo>
                  <a:lnTo>
                    <a:pt x="3745269" y="1523999"/>
                  </a:lnTo>
                  <a:lnTo>
                    <a:pt x="3736860" y="1511299"/>
                  </a:lnTo>
                  <a:lnTo>
                    <a:pt x="3717375" y="1473199"/>
                  </a:lnTo>
                  <a:lnTo>
                    <a:pt x="3709437" y="1460499"/>
                  </a:lnTo>
                  <a:close/>
                </a:path>
                <a:path w="3749675" h="4318000">
                  <a:moveTo>
                    <a:pt x="443336" y="2120899"/>
                  </a:moveTo>
                  <a:lnTo>
                    <a:pt x="395468" y="2120899"/>
                  </a:lnTo>
                  <a:lnTo>
                    <a:pt x="406860" y="2133599"/>
                  </a:lnTo>
                  <a:lnTo>
                    <a:pt x="432071" y="2133599"/>
                  </a:lnTo>
                  <a:lnTo>
                    <a:pt x="443336" y="2120899"/>
                  </a:lnTo>
                  <a:close/>
                </a:path>
                <a:path w="3749675" h="4318000">
                  <a:moveTo>
                    <a:pt x="3008724" y="2120899"/>
                  </a:moveTo>
                  <a:lnTo>
                    <a:pt x="2960861" y="2120899"/>
                  </a:lnTo>
                  <a:lnTo>
                    <a:pt x="2972119" y="2133599"/>
                  </a:lnTo>
                  <a:lnTo>
                    <a:pt x="2997096" y="2133599"/>
                  </a:lnTo>
                  <a:lnTo>
                    <a:pt x="3008724" y="2120899"/>
                  </a:lnTo>
                  <a:close/>
                </a:path>
                <a:path w="3749675" h="4318000">
                  <a:moveTo>
                    <a:pt x="0" y="1422399"/>
                  </a:moveTo>
                  <a:lnTo>
                    <a:pt x="0" y="1574799"/>
                  </a:lnTo>
                  <a:lnTo>
                    <a:pt x="3963" y="1574799"/>
                  </a:lnTo>
                  <a:lnTo>
                    <a:pt x="55601" y="1638299"/>
                  </a:lnTo>
                  <a:lnTo>
                    <a:pt x="103930" y="1714499"/>
                  </a:lnTo>
                  <a:lnTo>
                    <a:pt x="148813" y="1765299"/>
                  </a:lnTo>
                  <a:lnTo>
                    <a:pt x="190111" y="1828799"/>
                  </a:lnTo>
                  <a:lnTo>
                    <a:pt x="227686" y="1879599"/>
                  </a:lnTo>
                  <a:lnTo>
                    <a:pt x="261401" y="1930399"/>
                  </a:lnTo>
                  <a:lnTo>
                    <a:pt x="291117" y="1981199"/>
                  </a:lnTo>
                  <a:lnTo>
                    <a:pt x="316696" y="2019299"/>
                  </a:lnTo>
                  <a:lnTo>
                    <a:pt x="338000" y="2044699"/>
                  </a:lnTo>
                  <a:lnTo>
                    <a:pt x="354892" y="2070099"/>
                  </a:lnTo>
                  <a:lnTo>
                    <a:pt x="367233" y="2095499"/>
                  </a:lnTo>
                  <a:lnTo>
                    <a:pt x="374886" y="2108199"/>
                  </a:lnTo>
                  <a:lnTo>
                    <a:pt x="377711" y="2108199"/>
                  </a:lnTo>
                  <a:lnTo>
                    <a:pt x="385678" y="2120899"/>
                  </a:lnTo>
                  <a:lnTo>
                    <a:pt x="452853" y="2120899"/>
                  </a:lnTo>
                  <a:lnTo>
                    <a:pt x="460046" y="2108199"/>
                  </a:lnTo>
                  <a:lnTo>
                    <a:pt x="499344" y="2031999"/>
                  </a:lnTo>
                  <a:lnTo>
                    <a:pt x="522177" y="1993899"/>
                  </a:lnTo>
                  <a:lnTo>
                    <a:pt x="417297" y="1993899"/>
                  </a:lnTo>
                  <a:lnTo>
                    <a:pt x="399765" y="1968499"/>
                  </a:lnTo>
                  <a:lnTo>
                    <a:pt x="379418" y="1930399"/>
                  </a:lnTo>
                  <a:lnTo>
                    <a:pt x="356334" y="1904999"/>
                  </a:lnTo>
                  <a:lnTo>
                    <a:pt x="330590" y="1866899"/>
                  </a:lnTo>
                  <a:lnTo>
                    <a:pt x="302264" y="1816099"/>
                  </a:lnTo>
                  <a:lnTo>
                    <a:pt x="271434" y="1777999"/>
                  </a:lnTo>
                  <a:lnTo>
                    <a:pt x="238177" y="1727199"/>
                  </a:lnTo>
                  <a:lnTo>
                    <a:pt x="202572" y="1676399"/>
                  </a:lnTo>
                  <a:lnTo>
                    <a:pt x="164694" y="1625599"/>
                  </a:lnTo>
                  <a:lnTo>
                    <a:pt x="124624" y="1574799"/>
                  </a:lnTo>
                  <a:lnTo>
                    <a:pt x="82436" y="1511299"/>
                  </a:lnTo>
                  <a:lnTo>
                    <a:pt x="38716" y="1460499"/>
                  </a:lnTo>
                  <a:lnTo>
                    <a:pt x="0" y="1422399"/>
                  </a:lnTo>
                  <a:close/>
                </a:path>
                <a:path w="3749675" h="4318000">
                  <a:moveTo>
                    <a:pt x="2055070" y="101599"/>
                  </a:moveTo>
                  <a:lnTo>
                    <a:pt x="1794307" y="101599"/>
                  </a:lnTo>
                  <a:lnTo>
                    <a:pt x="1839384" y="114299"/>
                  </a:lnTo>
                  <a:lnTo>
                    <a:pt x="1925645" y="139699"/>
                  </a:lnTo>
                  <a:lnTo>
                    <a:pt x="1966558" y="165099"/>
                  </a:lnTo>
                  <a:lnTo>
                    <a:pt x="2005813" y="177799"/>
                  </a:lnTo>
                  <a:lnTo>
                    <a:pt x="2043274" y="203199"/>
                  </a:lnTo>
                  <a:lnTo>
                    <a:pt x="2078806" y="228599"/>
                  </a:lnTo>
                  <a:lnTo>
                    <a:pt x="2112274" y="266699"/>
                  </a:lnTo>
                  <a:lnTo>
                    <a:pt x="2143541" y="292099"/>
                  </a:lnTo>
                  <a:lnTo>
                    <a:pt x="2172473" y="330199"/>
                  </a:lnTo>
                  <a:lnTo>
                    <a:pt x="2198934" y="355599"/>
                  </a:lnTo>
                  <a:lnTo>
                    <a:pt x="2222789" y="393699"/>
                  </a:lnTo>
                  <a:lnTo>
                    <a:pt x="2243902" y="444499"/>
                  </a:lnTo>
                  <a:lnTo>
                    <a:pt x="2262139" y="482599"/>
                  </a:lnTo>
                  <a:lnTo>
                    <a:pt x="2277363" y="520699"/>
                  </a:lnTo>
                  <a:lnTo>
                    <a:pt x="2289440" y="571499"/>
                  </a:lnTo>
                  <a:lnTo>
                    <a:pt x="2298234" y="609599"/>
                  </a:lnTo>
                  <a:lnTo>
                    <a:pt x="2303610" y="660399"/>
                  </a:lnTo>
                  <a:lnTo>
                    <a:pt x="2305432" y="698499"/>
                  </a:lnTo>
                  <a:lnTo>
                    <a:pt x="2303610" y="749299"/>
                  </a:lnTo>
                  <a:lnTo>
                    <a:pt x="2298234" y="800099"/>
                  </a:lnTo>
                  <a:lnTo>
                    <a:pt x="2289440" y="838199"/>
                  </a:lnTo>
                  <a:lnTo>
                    <a:pt x="2277363" y="888999"/>
                  </a:lnTo>
                  <a:lnTo>
                    <a:pt x="2262139" y="927099"/>
                  </a:lnTo>
                  <a:lnTo>
                    <a:pt x="2243902" y="965199"/>
                  </a:lnTo>
                  <a:lnTo>
                    <a:pt x="2222789" y="1003299"/>
                  </a:lnTo>
                  <a:lnTo>
                    <a:pt x="2198934" y="1041399"/>
                  </a:lnTo>
                  <a:lnTo>
                    <a:pt x="2172473" y="1079499"/>
                  </a:lnTo>
                  <a:lnTo>
                    <a:pt x="2143541" y="1117599"/>
                  </a:lnTo>
                  <a:lnTo>
                    <a:pt x="2112274" y="1142999"/>
                  </a:lnTo>
                  <a:lnTo>
                    <a:pt x="2078806" y="1181099"/>
                  </a:lnTo>
                  <a:lnTo>
                    <a:pt x="2043274" y="1206499"/>
                  </a:lnTo>
                  <a:lnTo>
                    <a:pt x="2005813" y="1231899"/>
                  </a:lnTo>
                  <a:lnTo>
                    <a:pt x="1966558" y="1244599"/>
                  </a:lnTo>
                  <a:lnTo>
                    <a:pt x="1925645" y="1269999"/>
                  </a:lnTo>
                  <a:lnTo>
                    <a:pt x="1839384" y="1295399"/>
                  </a:lnTo>
                  <a:lnTo>
                    <a:pt x="2069250" y="1295399"/>
                  </a:lnTo>
                  <a:lnTo>
                    <a:pt x="2112701" y="1320799"/>
                  </a:lnTo>
                  <a:lnTo>
                    <a:pt x="2154702" y="1346199"/>
                  </a:lnTo>
                  <a:lnTo>
                    <a:pt x="2195541" y="1358899"/>
                  </a:lnTo>
                  <a:lnTo>
                    <a:pt x="2235506" y="1384299"/>
                  </a:lnTo>
                  <a:lnTo>
                    <a:pt x="2304833" y="1409699"/>
                  </a:lnTo>
                  <a:lnTo>
                    <a:pt x="2338374" y="1435099"/>
                  </a:lnTo>
                  <a:lnTo>
                    <a:pt x="2403750" y="1460499"/>
                  </a:lnTo>
                  <a:lnTo>
                    <a:pt x="2435804" y="1485899"/>
                  </a:lnTo>
                  <a:lnTo>
                    <a:pt x="2467580" y="1498599"/>
                  </a:lnTo>
                  <a:lnTo>
                    <a:pt x="2594081" y="1600199"/>
                  </a:lnTo>
                  <a:lnTo>
                    <a:pt x="2626099" y="1638299"/>
                  </a:lnTo>
                  <a:lnTo>
                    <a:pt x="2658492" y="1676399"/>
                  </a:lnTo>
                  <a:lnTo>
                    <a:pt x="2691369" y="1714499"/>
                  </a:lnTo>
                  <a:lnTo>
                    <a:pt x="2724837" y="1752599"/>
                  </a:lnTo>
                  <a:lnTo>
                    <a:pt x="2759007" y="1803399"/>
                  </a:lnTo>
                  <a:lnTo>
                    <a:pt x="2793987" y="1854199"/>
                  </a:lnTo>
                  <a:lnTo>
                    <a:pt x="2829885" y="1904999"/>
                  </a:lnTo>
                  <a:lnTo>
                    <a:pt x="2866810" y="1968499"/>
                  </a:lnTo>
                  <a:lnTo>
                    <a:pt x="2904872" y="2031999"/>
                  </a:lnTo>
                  <a:lnTo>
                    <a:pt x="2944178" y="2108199"/>
                  </a:lnTo>
                  <a:lnTo>
                    <a:pt x="2951349" y="2120899"/>
                  </a:lnTo>
                  <a:lnTo>
                    <a:pt x="3018750" y="2120899"/>
                  </a:lnTo>
                  <a:lnTo>
                    <a:pt x="3026512" y="2108199"/>
                  </a:lnTo>
                  <a:lnTo>
                    <a:pt x="3036966" y="2095499"/>
                  </a:lnTo>
                  <a:lnTo>
                    <a:pt x="3049298" y="2070099"/>
                  </a:lnTo>
                  <a:lnTo>
                    <a:pt x="3066183" y="2044699"/>
                  </a:lnTo>
                  <a:lnTo>
                    <a:pt x="3087483" y="2019299"/>
                  </a:lnTo>
                  <a:lnTo>
                    <a:pt x="3104534" y="1993899"/>
                  </a:lnTo>
                  <a:lnTo>
                    <a:pt x="2990800" y="1993899"/>
                  </a:lnTo>
                  <a:lnTo>
                    <a:pt x="2952137" y="1917699"/>
                  </a:lnTo>
                  <a:lnTo>
                    <a:pt x="2914469" y="1866899"/>
                  </a:lnTo>
                  <a:lnTo>
                    <a:pt x="2877714" y="1803399"/>
                  </a:lnTo>
                  <a:lnTo>
                    <a:pt x="2841786" y="1752599"/>
                  </a:lnTo>
                  <a:lnTo>
                    <a:pt x="2806603" y="1701799"/>
                  </a:lnTo>
                  <a:lnTo>
                    <a:pt x="2772080" y="1663699"/>
                  </a:lnTo>
                  <a:lnTo>
                    <a:pt x="2738135" y="1612899"/>
                  </a:lnTo>
                  <a:lnTo>
                    <a:pt x="2704684" y="1574799"/>
                  </a:lnTo>
                  <a:lnTo>
                    <a:pt x="2671642" y="1549399"/>
                  </a:lnTo>
                  <a:lnTo>
                    <a:pt x="2638927" y="1511299"/>
                  </a:lnTo>
                  <a:lnTo>
                    <a:pt x="2509654" y="1409699"/>
                  </a:lnTo>
                  <a:lnTo>
                    <a:pt x="2477315" y="1396999"/>
                  </a:lnTo>
                  <a:lnTo>
                    <a:pt x="2444801" y="1371599"/>
                  </a:lnTo>
                  <a:lnTo>
                    <a:pt x="2378910" y="1346199"/>
                  </a:lnTo>
                  <a:lnTo>
                    <a:pt x="2345367" y="1320799"/>
                  </a:lnTo>
                  <a:lnTo>
                    <a:pt x="2276666" y="1295399"/>
                  </a:lnTo>
                  <a:lnTo>
                    <a:pt x="2186993" y="1257299"/>
                  </a:lnTo>
                  <a:lnTo>
                    <a:pt x="2156270" y="1231899"/>
                  </a:lnTo>
                  <a:lnTo>
                    <a:pt x="2192609" y="1206499"/>
                  </a:lnTo>
                  <a:lnTo>
                    <a:pt x="2226538" y="1168399"/>
                  </a:lnTo>
                  <a:lnTo>
                    <a:pt x="2257914" y="1130299"/>
                  </a:lnTo>
                  <a:lnTo>
                    <a:pt x="2286593" y="1092199"/>
                  </a:lnTo>
                  <a:lnTo>
                    <a:pt x="2312434" y="1041399"/>
                  </a:lnTo>
                  <a:lnTo>
                    <a:pt x="2335293" y="1003299"/>
                  </a:lnTo>
                  <a:lnTo>
                    <a:pt x="2355027" y="952499"/>
                  </a:lnTo>
                  <a:lnTo>
                    <a:pt x="2371493" y="914399"/>
                  </a:lnTo>
                  <a:lnTo>
                    <a:pt x="2384549" y="863599"/>
                  </a:lnTo>
                  <a:lnTo>
                    <a:pt x="2394051" y="812799"/>
                  </a:lnTo>
                  <a:lnTo>
                    <a:pt x="2399858" y="761999"/>
                  </a:lnTo>
                  <a:lnTo>
                    <a:pt x="2401825" y="711199"/>
                  </a:lnTo>
                  <a:lnTo>
                    <a:pt x="2400207" y="660399"/>
                  </a:lnTo>
                  <a:lnTo>
                    <a:pt x="2395424" y="609599"/>
                  </a:lnTo>
                  <a:lnTo>
                    <a:pt x="2387582" y="558799"/>
                  </a:lnTo>
                  <a:lnTo>
                    <a:pt x="2376784" y="520699"/>
                  </a:lnTo>
                  <a:lnTo>
                    <a:pt x="2363138" y="469899"/>
                  </a:lnTo>
                  <a:lnTo>
                    <a:pt x="2346747" y="431799"/>
                  </a:lnTo>
                  <a:lnTo>
                    <a:pt x="2327717" y="393699"/>
                  </a:lnTo>
                  <a:lnTo>
                    <a:pt x="2306154" y="355599"/>
                  </a:lnTo>
                  <a:lnTo>
                    <a:pt x="2282163" y="317499"/>
                  </a:lnTo>
                  <a:lnTo>
                    <a:pt x="2255848" y="279399"/>
                  </a:lnTo>
                  <a:lnTo>
                    <a:pt x="2227316" y="241299"/>
                  </a:lnTo>
                  <a:lnTo>
                    <a:pt x="2196671" y="215899"/>
                  </a:lnTo>
                  <a:lnTo>
                    <a:pt x="2164018" y="177799"/>
                  </a:lnTo>
                  <a:lnTo>
                    <a:pt x="2129464" y="152399"/>
                  </a:lnTo>
                  <a:lnTo>
                    <a:pt x="2093112" y="126999"/>
                  </a:lnTo>
                  <a:lnTo>
                    <a:pt x="2055070" y="101599"/>
                  </a:lnTo>
                  <a:close/>
                </a:path>
                <a:path w="3749675" h="4318000">
                  <a:moveTo>
                    <a:pt x="1888088" y="25399"/>
                  </a:moveTo>
                  <a:lnTo>
                    <a:pt x="1516861" y="25399"/>
                  </a:lnTo>
                  <a:lnTo>
                    <a:pt x="1473110" y="38099"/>
                  </a:lnTo>
                  <a:lnTo>
                    <a:pt x="1430629" y="63499"/>
                  </a:lnTo>
                  <a:lnTo>
                    <a:pt x="1389523" y="76199"/>
                  </a:lnTo>
                  <a:lnTo>
                    <a:pt x="1349897" y="101599"/>
                  </a:lnTo>
                  <a:lnTo>
                    <a:pt x="1311858" y="126999"/>
                  </a:lnTo>
                  <a:lnTo>
                    <a:pt x="1275510" y="152399"/>
                  </a:lnTo>
                  <a:lnTo>
                    <a:pt x="1240958" y="177799"/>
                  </a:lnTo>
                  <a:lnTo>
                    <a:pt x="1208307" y="215899"/>
                  </a:lnTo>
                  <a:lnTo>
                    <a:pt x="1177664" y="241299"/>
                  </a:lnTo>
                  <a:lnTo>
                    <a:pt x="1149133" y="279399"/>
                  </a:lnTo>
                  <a:lnTo>
                    <a:pt x="1122820" y="317499"/>
                  </a:lnTo>
                  <a:lnTo>
                    <a:pt x="1098829" y="355599"/>
                  </a:lnTo>
                  <a:lnTo>
                    <a:pt x="1077267" y="393699"/>
                  </a:lnTo>
                  <a:lnTo>
                    <a:pt x="1058238" y="431799"/>
                  </a:lnTo>
                  <a:lnTo>
                    <a:pt x="1041847" y="469899"/>
                  </a:lnTo>
                  <a:lnTo>
                    <a:pt x="1028201" y="520699"/>
                  </a:lnTo>
                  <a:lnTo>
                    <a:pt x="1017404" y="558799"/>
                  </a:lnTo>
                  <a:lnTo>
                    <a:pt x="1009561" y="609599"/>
                  </a:lnTo>
                  <a:lnTo>
                    <a:pt x="1004779" y="660399"/>
                  </a:lnTo>
                  <a:lnTo>
                    <a:pt x="1003161" y="711199"/>
                  </a:lnTo>
                  <a:lnTo>
                    <a:pt x="1005145" y="761999"/>
                  </a:lnTo>
                  <a:lnTo>
                    <a:pt x="1010999" y="812799"/>
                  </a:lnTo>
                  <a:lnTo>
                    <a:pt x="1020577" y="863599"/>
                  </a:lnTo>
                  <a:lnTo>
                    <a:pt x="1033733" y="914399"/>
                  </a:lnTo>
                  <a:lnTo>
                    <a:pt x="1050320" y="952499"/>
                  </a:lnTo>
                  <a:lnTo>
                    <a:pt x="1070193" y="1003299"/>
                  </a:lnTo>
                  <a:lnTo>
                    <a:pt x="1093206" y="1041399"/>
                  </a:lnTo>
                  <a:lnTo>
                    <a:pt x="1119211" y="1092199"/>
                  </a:lnTo>
                  <a:lnTo>
                    <a:pt x="1148063" y="1130299"/>
                  </a:lnTo>
                  <a:lnTo>
                    <a:pt x="1179616" y="1168399"/>
                  </a:lnTo>
                  <a:lnTo>
                    <a:pt x="1213724" y="1206499"/>
                  </a:lnTo>
                  <a:lnTo>
                    <a:pt x="1250240" y="1231899"/>
                  </a:lnTo>
                  <a:lnTo>
                    <a:pt x="1219655" y="1257299"/>
                  </a:lnTo>
                  <a:lnTo>
                    <a:pt x="1189654" y="1269999"/>
                  </a:lnTo>
                  <a:lnTo>
                    <a:pt x="1131355" y="1295399"/>
                  </a:lnTo>
                  <a:lnTo>
                    <a:pt x="1062849" y="1320799"/>
                  </a:lnTo>
                  <a:lnTo>
                    <a:pt x="1029374" y="1346199"/>
                  </a:lnTo>
                  <a:lnTo>
                    <a:pt x="963572" y="1371599"/>
                  </a:lnTo>
                  <a:lnTo>
                    <a:pt x="898751" y="1422399"/>
                  </a:lnTo>
                  <a:lnTo>
                    <a:pt x="866503" y="1435099"/>
                  </a:lnTo>
                  <a:lnTo>
                    <a:pt x="769425" y="1511299"/>
                  </a:lnTo>
                  <a:lnTo>
                    <a:pt x="736680" y="1549399"/>
                  </a:lnTo>
                  <a:lnTo>
                    <a:pt x="703606" y="1574799"/>
                  </a:lnTo>
                  <a:lnTo>
                    <a:pt x="670120" y="1612899"/>
                  </a:lnTo>
                  <a:lnTo>
                    <a:pt x="636141" y="1663699"/>
                  </a:lnTo>
                  <a:lnTo>
                    <a:pt x="601585" y="1701799"/>
                  </a:lnTo>
                  <a:lnTo>
                    <a:pt x="566372" y="1752599"/>
                  </a:lnTo>
                  <a:lnTo>
                    <a:pt x="530419" y="1803399"/>
                  </a:lnTo>
                  <a:lnTo>
                    <a:pt x="493643" y="1866899"/>
                  </a:lnTo>
                  <a:lnTo>
                    <a:pt x="455964" y="1930399"/>
                  </a:lnTo>
                  <a:lnTo>
                    <a:pt x="417297" y="1993899"/>
                  </a:lnTo>
                  <a:lnTo>
                    <a:pt x="522177" y="1993899"/>
                  </a:lnTo>
                  <a:lnTo>
                    <a:pt x="537399" y="1968499"/>
                  </a:lnTo>
                  <a:lnTo>
                    <a:pt x="574319" y="1904999"/>
                  </a:lnTo>
                  <a:lnTo>
                    <a:pt x="610213" y="1854199"/>
                  </a:lnTo>
                  <a:lnTo>
                    <a:pt x="645189" y="1803399"/>
                  </a:lnTo>
                  <a:lnTo>
                    <a:pt x="679357" y="1752599"/>
                  </a:lnTo>
                  <a:lnTo>
                    <a:pt x="712824" y="1714499"/>
                  </a:lnTo>
                  <a:lnTo>
                    <a:pt x="745700" y="1676399"/>
                  </a:lnTo>
                  <a:lnTo>
                    <a:pt x="778093" y="1638299"/>
                  </a:lnTo>
                  <a:lnTo>
                    <a:pt x="810111" y="1600199"/>
                  </a:lnTo>
                  <a:lnTo>
                    <a:pt x="936611" y="1498599"/>
                  </a:lnTo>
                  <a:lnTo>
                    <a:pt x="968385" y="1485899"/>
                  </a:lnTo>
                  <a:lnTo>
                    <a:pt x="1000437" y="1460499"/>
                  </a:lnTo>
                  <a:lnTo>
                    <a:pt x="1065807" y="1435099"/>
                  </a:lnTo>
                  <a:lnTo>
                    <a:pt x="1099342" y="1409699"/>
                  </a:lnTo>
                  <a:lnTo>
                    <a:pt x="1168655" y="1384299"/>
                  </a:lnTo>
                  <a:lnTo>
                    <a:pt x="1208169" y="1358899"/>
                  </a:lnTo>
                  <a:lnTo>
                    <a:pt x="1248703" y="1346199"/>
                  </a:lnTo>
                  <a:lnTo>
                    <a:pt x="1290399" y="1320799"/>
                  </a:lnTo>
                  <a:lnTo>
                    <a:pt x="1333399" y="1295399"/>
                  </a:lnTo>
                  <a:lnTo>
                    <a:pt x="1562492" y="1295399"/>
                  </a:lnTo>
                  <a:lnTo>
                    <a:pt x="1476227" y="1269999"/>
                  </a:lnTo>
                  <a:lnTo>
                    <a:pt x="1435311" y="1244599"/>
                  </a:lnTo>
                  <a:lnTo>
                    <a:pt x="1396053" y="1231899"/>
                  </a:lnTo>
                  <a:lnTo>
                    <a:pt x="1358589" y="1206499"/>
                  </a:lnTo>
                  <a:lnTo>
                    <a:pt x="1323053" y="1181099"/>
                  </a:lnTo>
                  <a:lnTo>
                    <a:pt x="1289582" y="1142999"/>
                  </a:lnTo>
                  <a:lnTo>
                    <a:pt x="1258311" y="1117599"/>
                  </a:lnTo>
                  <a:lnTo>
                    <a:pt x="1229375" y="1079499"/>
                  </a:lnTo>
                  <a:lnTo>
                    <a:pt x="1202910" y="1041399"/>
                  </a:lnTo>
                  <a:lnTo>
                    <a:pt x="1179051" y="1003299"/>
                  </a:lnTo>
                  <a:lnTo>
                    <a:pt x="1157934" y="965199"/>
                  </a:lnTo>
                  <a:lnTo>
                    <a:pt x="1139694" y="927099"/>
                  </a:lnTo>
                  <a:lnTo>
                    <a:pt x="1124466" y="888999"/>
                  </a:lnTo>
                  <a:lnTo>
                    <a:pt x="1112387" y="838199"/>
                  </a:lnTo>
                  <a:lnTo>
                    <a:pt x="1103591" y="800099"/>
                  </a:lnTo>
                  <a:lnTo>
                    <a:pt x="1098214" y="749299"/>
                  </a:lnTo>
                  <a:lnTo>
                    <a:pt x="1096392" y="698499"/>
                  </a:lnTo>
                  <a:lnTo>
                    <a:pt x="1098214" y="660399"/>
                  </a:lnTo>
                  <a:lnTo>
                    <a:pt x="1103591" y="609599"/>
                  </a:lnTo>
                  <a:lnTo>
                    <a:pt x="1112387" y="571499"/>
                  </a:lnTo>
                  <a:lnTo>
                    <a:pt x="1124466" y="520699"/>
                  </a:lnTo>
                  <a:lnTo>
                    <a:pt x="1139694" y="482599"/>
                  </a:lnTo>
                  <a:lnTo>
                    <a:pt x="1157934" y="444499"/>
                  </a:lnTo>
                  <a:lnTo>
                    <a:pt x="1179051" y="393699"/>
                  </a:lnTo>
                  <a:lnTo>
                    <a:pt x="1202910" y="355599"/>
                  </a:lnTo>
                  <a:lnTo>
                    <a:pt x="1229375" y="330199"/>
                  </a:lnTo>
                  <a:lnTo>
                    <a:pt x="1258311" y="292099"/>
                  </a:lnTo>
                  <a:lnTo>
                    <a:pt x="1289582" y="266699"/>
                  </a:lnTo>
                  <a:lnTo>
                    <a:pt x="1323053" y="228599"/>
                  </a:lnTo>
                  <a:lnTo>
                    <a:pt x="1358589" y="203199"/>
                  </a:lnTo>
                  <a:lnTo>
                    <a:pt x="1396053" y="177799"/>
                  </a:lnTo>
                  <a:lnTo>
                    <a:pt x="1435311" y="165099"/>
                  </a:lnTo>
                  <a:lnTo>
                    <a:pt x="1476227" y="139699"/>
                  </a:lnTo>
                  <a:lnTo>
                    <a:pt x="1562492" y="114299"/>
                  </a:lnTo>
                  <a:lnTo>
                    <a:pt x="1607569" y="101599"/>
                  </a:lnTo>
                  <a:lnTo>
                    <a:pt x="2055070" y="101599"/>
                  </a:lnTo>
                  <a:lnTo>
                    <a:pt x="2015440" y="76199"/>
                  </a:lnTo>
                  <a:lnTo>
                    <a:pt x="1974330" y="63499"/>
                  </a:lnTo>
                  <a:lnTo>
                    <a:pt x="1931844" y="38099"/>
                  </a:lnTo>
                  <a:lnTo>
                    <a:pt x="1888088" y="25399"/>
                  </a:lnTo>
                  <a:close/>
                </a:path>
                <a:path w="3749675" h="4318000">
                  <a:moveTo>
                    <a:pt x="3580524" y="1358899"/>
                  </a:moveTo>
                  <a:lnTo>
                    <a:pt x="3539678" y="1358899"/>
                  </a:lnTo>
                  <a:lnTo>
                    <a:pt x="3455703" y="1384299"/>
                  </a:lnTo>
                  <a:lnTo>
                    <a:pt x="3369407" y="1460499"/>
                  </a:lnTo>
                  <a:lnTo>
                    <a:pt x="3325661" y="1511299"/>
                  </a:lnTo>
                  <a:lnTo>
                    <a:pt x="3283459" y="1574799"/>
                  </a:lnTo>
                  <a:lnTo>
                    <a:pt x="3243380" y="1625599"/>
                  </a:lnTo>
                  <a:lnTo>
                    <a:pt x="3205498" y="1676399"/>
                  </a:lnTo>
                  <a:lnTo>
                    <a:pt x="3169892" y="1727199"/>
                  </a:lnTo>
                  <a:lnTo>
                    <a:pt x="3136637" y="1777999"/>
                  </a:lnTo>
                  <a:lnTo>
                    <a:pt x="3105812" y="1816099"/>
                  </a:lnTo>
                  <a:lnTo>
                    <a:pt x="3077491" y="1866899"/>
                  </a:lnTo>
                  <a:lnTo>
                    <a:pt x="3051753" y="1904999"/>
                  </a:lnTo>
                  <a:lnTo>
                    <a:pt x="3028674" y="1930399"/>
                  </a:lnTo>
                  <a:lnTo>
                    <a:pt x="3008331" y="1968499"/>
                  </a:lnTo>
                  <a:lnTo>
                    <a:pt x="2990800" y="1993899"/>
                  </a:lnTo>
                  <a:lnTo>
                    <a:pt x="3104534" y="1993899"/>
                  </a:lnTo>
                  <a:lnTo>
                    <a:pt x="3113060" y="1981199"/>
                  </a:lnTo>
                  <a:lnTo>
                    <a:pt x="3142776" y="1930399"/>
                  </a:lnTo>
                  <a:lnTo>
                    <a:pt x="3176493" y="1879599"/>
                  </a:lnTo>
                  <a:lnTo>
                    <a:pt x="3214072" y="1828799"/>
                  </a:lnTo>
                  <a:lnTo>
                    <a:pt x="3255377" y="1765299"/>
                  </a:lnTo>
                  <a:lnTo>
                    <a:pt x="3300269" y="1714499"/>
                  </a:lnTo>
                  <a:lnTo>
                    <a:pt x="3348609" y="1638299"/>
                  </a:lnTo>
                  <a:lnTo>
                    <a:pt x="3400261" y="1574799"/>
                  </a:lnTo>
                  <a:lnTo>
                    <a:pt x="3446423" y="1523999"/>
                  </a:lnTo>
                  <a:lnTo>
                    <a:pt x="3489731" y="1485899"/>
                  </a:lnTo>
                  <a:lnTo>
                    <a:pt x="3529093" y="1460499"/>
                  </a:lnTo>
                  <a:lnTo>
                    <a:pt x="3709437" y="1460499"/>
                  </a:lnTo>
                  <a:lnTo>
                    <a:pt x="3685621" y="1422399"/>
                  </a:lnTo>
                  <a:lnTo>
                    <a:pt x="3640402" y="1384299"/>
                  </a:lnTo>
                  <a:lnTo>
                    <a:pt x="3580524" y="1358899"/>
                  </a:lnTo>
                  <a:close/>
                </a:path>
                <a:path w="3749675" h="4318000">
                  <a:moveTo>
                    <a:pt x="1751172" y="1396999"/>
                  </a:moveTo>
                  <a:lnTo>
                    <a:pt x="1650720" y="1396999"/>
                  </a:lnTo>
                  <a:lnTo>
                    <a:pt x="1700937" y="1409699"/>
                  </a:lnTo>
                  <a:lnTo>
                    <a:pt x="1751172" y="1396999"/>
                  </a:lnTo>
                  <a:close/>
                </a:path>
                <a:path w="3749675" h="4318000">
                  <a:moveTo>
                    <a:pt x="1607569" y="1295399"/>
                  </a:moveTo>
                  <a:lnTo>
                    <a:pt x="1333399" y="1295399"/>
                  </a:lnTo>
                  <a:lnTo>
                    <a:pt x="1374431" y="1320799"/>
                  </a:lnTo>
                  <a:lnTo>
                    <a:pt x="1417048" y="1346199"/>
                  </a:lnTo>
                  <a:lnTo>
                    <a:pt x="1506672" y="1371599"/>
                  </a:lnTo>
                  <a:lnTo>
                    <a:pt x="1601543" y="1396999"/>
                  </a:lnTo>
                  <a:lnTo>
                    <a:pt x="1800429" y="1396999"/>
                  </a:lnTo>
                  <a:lnTo>
                    <a:pt x="1895566" y="1371599"/>
                  </a:lnTo>
                  <a:lnTo>
                    <a:pt x="1985467" y="1346199"/>
                  </a:lnTo>
                  <a:lnTo>
                    <a:pt x="2028179" y="1320799"/>
                  </a:lnTo>
                  <a:lnTo>
                    <a:pt x="2048714" y="1308099"/>
                  </a:lnTo>
                  <a:lnTo>
                    <a:pt x="1653763" y="1308099"/>
                  </a:lnTo>
                  <a:lnTo>
                    <a:pt x="1607569" y="1295399"/>
                  </a:lnTo>
                  <a:close/>
                </a:path>
                <a:path w="3749675" h="4318000">
                  <a:moveTo>
                    <a:pt x="2069250" y="1295399"/>
                  </a:moveTo>
                  <a:lnTo>
                    <a:pt x="1794307" y="1295399"/>
                  </a:lnTo>
                  <a:lnTo>
                    <a:pt x="1748113" y="1308099"/>
                  </a:lnTo>
                  <a:lnTo>
                    <a:pt x="2048714" y="1308099"/>
                  </a:lnTo>
                  <a:lnTo>
                    <a:pt x="2069250" y="1295399"/>
                  </a:lnTo>
                  <a:close/>
                </a:path>
                <a:path w="3749675" h="4318000">
                  <a:moveTo>
                    <a:pt x="1797184" y="12699"/>
                  </a:moveTo>
                  <a:lnTo>
                    <a:pt x="1607753" y="12699"/>
                  </a:lnTo>
                  <a:lnTo>
                    <a:pt x="1561777" y="25399"/>
                  </a:lnTo>
                  <a:lnTo>
                    <a:pt x="1843166" y="25399"/>
                  </a:lnTo>
                  <a:lnTo>
                    <a:pt x="1797184" y="12699"/>
                  </a:lnTo>
                  <a:close/>
                </a:path>
                <a:path w="3749675" h="4318000">
                  <a:moveTo>
                    <a:pt x="1702461" y="0"/>
                  </a:moveTo>
                  <a:lnTo>
                    <a:pt x="1654683" y="12699"/>
                  </a:lnTo>
                  <a:lnTo>
                    <a:pt x="1750247" y="12699"/>
                  </a:lnTo>
                  <a:lnTo>
                    <a:pt x="1702461" y="0"/>
                  </a:lnTo>
                  <a:close/>
                </a:path>
              </a:pathLst>
            </a:custGeom>
            <a:solidFill>
              <a:srgbClr val="FFFFFF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0"/>
              <a:ext cx="7522768" cy="7839393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0" y="4"/>
              <a:ext cx="7204075" cy="7559040"/>
            </a:xfrm>
            <a:custGeom>
              <a:avLst/>
              <a:gdLst/>
              <a:ahLst/>
              <a:cxnLst/>
              <a:rect l="l" t="t" r="r" b="b"/>
              <a:pathLst>
                <a:path w="7204075" h="7559040">
                  <a:moveTo>
                    <a:pt x="7203668" y="0"/>
                  </a:moveTo>
                  <a:lnTo>
                    <a:pt x="0" y="0"/>
                  </a:lnTo>
                  <a:lnTo>
                    <a:pt x="0" y="7558747"/>
                  </a:lnTo>
                  <a:lnTo>
                    <a:pt x="5759386" y="7558747"/>
                  </a:lnTo>
                  <a:lnTo>
                    <a:pt x="72036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90801" y="1208584"/>
              <a:ext cx="2504795" cy="2959099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02189" y="0"/>
              <a:ext cx="7189812" cy="7555406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5475" y="2288820"/>
              <a:ext cx="287032" cy="359410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1768" y="2288819"/>
              <a:ext cx="278295" cy="359410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55484" y="2288820"/>
              <a:ext cx="96532" cy="359410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84871" y="2284704"/>
              <a:ext cx="282409" cy="367639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796656" y="2284705"/>
              <a:ext cx="282409" cy="367639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103031" y="2288820"/>
              <a:ext cx="345211" cy="359410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479573" y="2288819"/>
              <a:ext cx="259803" cy="359410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764028" y="2288820"/>
              <a:ext cx="260324" cy="359410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50654" y="2284704"/>
              <a:ext cx="752741" cy="369684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938829" y="2288819"/>
              <a:ext cx="282397" cy="359410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254601" y="2288820"/>
              <a:ext cx="300367" cy="359410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045837" y="2284705"/>
              <a:ext cx="288036" cy="369684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683836" y="2288819"/>
              <a:ext cx="326567" cy="359410"/>
            </a:xfrm>
            <a:prstGeom prst="rect">
              <a:avLst/>
            </a:prstGeom>
          </p:spPr>
        </p:pic>
        <p:pic>
          <p:nvPicPr>
            <p:cNvPr id="29" name="object 29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369293" y="2288819"/>
              <a:ext cx="297815" cy="359410"/>
            </a:xfrm>
            <a:prstGeom prst="rect">
              <a:avLst/>
            </a:prstGeom>
          </p:spPr>
        </p:pic>
        <p:pic>
          <p:nvPicPr>
            <p:cNvPr id="30" name="object 30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696381" y="2288820"/>
              <a:ext cx="287032" cy="359410"/>
            </a:xfrm>
            <a:prstGeom prst="rect">
              <a:avLst/>
            </a:prstGeom>
          </p:spPr>
        </p:pic>
        <p:pic>
          <p:nvPicPr>
            <p:cNvPr id="31" name="object 31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12663" y="2288819"/>
              <a:ext cx="278295" cy="359410"/>
            </a:xfrm>
            <a:prstGeom prst="rect">
              <a:avLst/>
            </a:prstGeom>
          </p:spPr>
        </p:pic>
        <p:pic>
          <p:nvPicPr>
            <p:cNvPr id="32" name="object 32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26478" y="2879192"/>
              <a:ext cx="577214" cy="742949"/>
            </a:xfrm>
            <a:prstGeom prst="rect">
              <a:avLst/>
            </a:prstGeom>
          </p:spPr>
        </p:pic>
        <p:pic>
          <p:nvPicPr>
            <p:cNvPr id="33" name="object 33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226083" y="2886418"/>
              <a:ext cx="698906" cy="727697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60765" y="2886418"/>
              <a:ext cx="533057" cy="727697"/>
            </a:xfrm>
            <a:prstGeom prst="rect">
              <a:avLst/>
            </a:prstGeom>
          </p:spPr>
        </p:pic>
        <p:pic>
          <p:nvPicPr>
            <p:cNvPr id="35" name="object 35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516543" y="2886418"/>
              <a:ext cx="534060" cy="727697"/>
            </a:xfrm>
            <a:prstGeom prst="rect">
              <a:avLst/>
            </a:prstGeom>
          </p:spPr>
        </p:pic>
        <p:pic>
          <p:nvPicPr>
            <p:cNvPr id="36" name="object 36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079343" y="2878393"/>
              <a:ext cx="578205" cy="743750"/>
            </a:xfrm>
            <a:prstGeom prst="rect">
              <a:avLst/>
            </a:prstGeom>
          </p:spPr>
        </p:pic>
        <p:pic>
          <p:nvPicPr>
            <p:cNvPr id="37" name="object 37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697325" y="2886418"/>
              <a:ext cx="1276464" cy="735724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009552" y="2886418"/>
              <a:ext cx="577189" cy="727697"/>
            </a:xfrm>
            <a:prstGeom prst="rect">
              <a:avLst/>
            </a:prstGeom>
          </p:spPr>
        </p:pic>
        <p:pic>
          <p:nvPicPr>
            <p:cNvPr id="39" name="object 39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626531" y="2886418"/>
              <a:ext cx="573189" cy="727697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25475" y="3820872"/>
              <a:ext cx="1206233" cy="747750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871484" y="3828898"/>
              <a:ext cx="574192" cy="735710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494483" y="3828898"/>
              <a:ext cx="577202" cy="727684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097415" y="3821659"/>
              <a:ext cx="577202" cy="742949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715397" y="3828898"/>
              <a:ext cx="534060" cy="727684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287228" y="3828898"/>
              <a:ext cx="544093" cy="727684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863071" y="3828898"/>
              <a:ext cx="651459" cy="735710"/>
            </a:xfrm>
            <a:prstGeom prst="rect">
              <a:avLst/>
            </a:prstGeom>
          </p:spPr>
        </p:pic>
      </p:grpSp>
      <p:sp>
        <p:nvSpPr>
          <p:cNvPr id="47" name="object 47" descr=""/>
          <p:cNvSpPr txBox="1"/>
          <p:nvPr/>
        </p:nvSpPr>
        <p:spPr>
          <a:xfrm>
            <a:off x="612762" y="6812694"/>
            <a:ext cx="3178175" cy="4127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2500" spc="-10" b="1">
                <a:solidFill>
                  <a:srgbClr val="0094D5"/>
                </a:solidFill>
                <a:latin typeface="Barlow SemiBold"/>
                <a:cs typeface="Barlow SemiBold"/>
              </a:rPr>
              <a:t>#SafetyIsOurBusiness</a:t>
            </a:r>
            <a:endParaRPr sz="2500">
              <a:latin typeface="Barlow SemiBold"/>
              <a:cs typeface="Barlow SemiBold"/>
            </a:endParaRPr>
          </a:p>
        </p:txBody>
      </p:sp>
      <p:grpSp>
        <p:nvGrpSpPr>
          <p:cNvPr id="48" name="object 48" descr=""/>
          <p:cNvGrpSpPr/>
          <p:nvPr/>
        </p:nvGrpSpPr>
        <p:grpSpPr>
          <a:xfrm>
            <a:off x="557656" y="311569"/>
            <a:ext cx="9378315" cy="13235940"/>
            <a:chOff x="557656" y="311569"/>
            <a:chExt cx="9378315" cy="13235940"/>
          </a:xfrm>
        </p:grpSpPr>
        <p:pic>
          <p:nvPicPr>
            <p:cNvPr id="49" name="object 4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01593" y="606387"/>
              <a:ext cx="540816" cy="512559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78213" y="1118946"/>
              <a:ext cx="987577" cy="308025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78213" y="1212499"/>
              <a:ext cx="987577" cy="214473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60572" y="1344587"/>
              <a:ext cx="1071041" cy="334073"/>
            </a:xfrm>
            <a:prstGeom prst="rect">
              <a:avLst/>
            </a:prstGeom>
          </p:spPr>
        </p:pic>
        <p:pic>
          <p:nvPicPr>
            <p:cNvPr id="53" name="object 53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57656" y="311569"/>
              <a:ext cx="1661845" cy="1661858"/>
            </a:xfrm>
            <a:prstGeom prst="rect">
              <a:avLst/>
            </a:prstGeom>
          </p:spPr>
        </p:pic>
        <p:sp>
          <p:nvSpPr>
            <p:cNvPr id="54" name="object 54" descr=""/>
            <p:cNvSpPr/>
            <p:nvPr/>
          </p:nvSpPr>
          <p:spPr>
            <a:xfrm>
              <a:off x="9387862" y="13059636"/>
              <a:ext cx="548005" cy="487680"/>
            </a:xfrm>
            <a:custGeom>
              <a:avLst/>
              <a:gdLst/>
              <a:ahLst/>
              <a:cxnLst/>
              <a:rect l="l" t="t" r="r" b="b"/>
              <a:pathLst>
                <a:path w="548004" h="487680">
                  <a:moveTo>
                    <a:pt x="547966" y="0"/>
                  </a:moveTo>
                  <a:lnTo>
                    <a:pt x="273989" y="270433"/>
                  </a:lnTo>
                  <a:lnTo>
                    <a:pt x="0" y="0"/>
                  </a:lnTo>
                  <a:lnTo>
                    <a:pt x="0" y="217131"/>
                  </a:lnTo>
                  <a:lnTo>
                    <a:pt x="273989" y="487603"/>
                  </a:lnTo>
                  <a:lnTo>
                    <a:pt x="547966" y="217131"/>
                  </a:lnTo>
                  <a:lnTo>
                    <a:pt x="547966" y="0"/>
                  </a:lnTo>
                  <a:close/>
                </a:path>
              </a:pathLst>
            </a:custGeom>
            <a:solidFill>
              <a:srgbClr val="0993D2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 descr=""/>
          <p:cNvSpPr txBox="1"/>
          <p:nvPr/>
        </p:nvSpPr>
        <p:spPr>
          <a:xfrm>
            <a:off x="618827" y="7887189"/>
            <a:ext cx="4378325" cy="2905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It's</a:t>
            </a:r>
            <a:r>
              <a:rPr dirty="0" sz="2100" spc="-6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crucial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to</a:t>
            </a:r>
            <a:r>
              <a:rPr dirty="0" sz="2100" spc="-6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recognise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the importance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of</a:t>
            </a:r>
            <a:r>
              <a:rPr dirty="0" sz="2100" spc="-4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30" b="1">
                <a:solidFill>
                  <a:srgbClr val="FFFFFF"/>
                </a:solidFill>
                <a:latin typeface="Barlow SemiBold"/>
                <a:cs typeface="Barlow SemiBold"/>
              </a:rPr>
              <a:t>safeguarding</a:t>
            </a:r>
            <a:r>
              <a:rPr dirty="0" sz="2100" spc="-5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both</a:t>
            </a:r>
            <a:r>
              <a:rPr dirty="0" sz="2100" spc="-5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your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physical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and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mental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health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in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the workplace,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and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Safe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Work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Month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is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the</a:t>
            </a:r>
            <a:r>
              <a:rPr dirty="0" sz="2100" spc="-10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perfect</a:t>
            </a:r>
            <a:r>
              <a:rPr dirty="0" sz="2100" spc="-8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time</a:t>
            </a:r>
            <a:r>
              <a:rPr dirty="0" sz="2100" spc="-8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to</a:t>
            </a:r>
            <a:r>
              <a:rPr dirty="0" sz="2100" spc="-8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check</a:t>
            </a:r>
            <a:r>
              <a:rPr dirty="0" sz="2100" spc="-8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in</a:t>
            </a:r>
            <a:r>
              <a:rPr dirty="0" sz="2100" spc="-8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and</a:t>
            </a:r>
            <a:r>
              <a:rPr dirty="0" sz="2100" spc="-8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make sure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you’re</a:t>
            </a:r>
            <a:r>
              <a:rPr dirty="0" sz="2100" spc="-6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adopting</a:t>
            </a:r>
            <a:r>
              <a:rPr dirty="0" sz="2100" spc="-5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a</a:t>
            </a:r>
            <a:r>
              <a:rPr dirty="0" sz="2100" spc="-5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holistic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approach</a:t>
            </a:r>
            <a:r>
              <a:rPr dirty="0" sz="2100" spc="-8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to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health;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not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only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for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your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safety,</a:t>
            </a:r>
            <a:r>
              <a:rPr dirty="0" sz="2100" spc="-8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but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also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so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you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can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perform</a:t>
            </a:r>
            <a:r>
              <a:rPr dirty="0" sz="2100" spc="-8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at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your</a:t>
            </a:r>
            <a:r>
              <a:rPr dirty="0" sz="2100" spc="-10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best.</a:t>
            </a:r>
            <a:endParaRPr sz="2100">
              <a:latin typeface="Barlow SemiBold"/>
              <a:cs typeface="Barlow SemiBold"/>
            </a:endParaRPr>
          </a:p>
        </p:txBody>
      </p:sp>
      <p:sp>
        <p:nvSpPr>
          <p:cNvPr id="56" name="object 56" descr=""/>
          <p:cNvSpPr txBox="1"/>
          <p:nvPr/>
        </p:nvSpPr>
        <p:spPr>
          <a:xfrm>
            <a:off x="600095" y="11050785"/>
            <a:ext cx="4224655" cy="2266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100"/>
              </a:spcBef>
            </a:pP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A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study</a:t>
            </a:r>
            <a:r>
              <a:rPr dirty="0" sz="2100" spc="-6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by</a:t>
            </a:r>
            <a:r>
              <a:rPr dirty="0" sz="2100" spc="-6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McKinsey</a:t>
            </a:r>
            <a:r>
              <a:rPr dirty="0" sz="2100" spc="-6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Health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Institute</a:t>
            </a:r>
            <a:r>
              <a:rPr dirty="0" baseline="32407" sz="1800" spc="-30" b="1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dirty="0" baseline="32407" sz="1800" spc="179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highlights</a:t>
            </a:r>
            <a:r>
              <a:rPr dirty="0" sz="2100" spc="-6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that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employees with</a:t>
            </a:r>
            <a:r>
              <a:rPr dirty="0" sz="2100" spc="-7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strong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holistic</a:t>
            </a:r>
            <a:r>
              <a:rPr dirty="0" sz="2100" spc="-6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health,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encompassing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physical,</a:t>
            </a:r>
            <a:r>
              <a:rPr dirty="0" sz="2100" spc="-5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mental,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and social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40" b="1">
                <a:solidFill>
                  <a:srgbClr val="FFFFFF"/>
                </a:solidFill>
                <a:latin typeface="Barlow SemiBold"/>
                <a:cs typeface="Barlow SemiBold"/>
              </a:rPr>
              <a:t>well-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being,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are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more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likely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to exhibit</a:t>
            </a:r>
            <a:r>
              <a:rPr dirty="0" sz="2100" spc="-55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5" b="1">
                <a:solidFill>
                  <a:srgbClr val="FFFFFF"/>
                </a:solidFill>
                <a:latin typeface="Barlow SemiBold"/>
                <a:cs typeface="Barlow SemiBold"/>
              </a:rPr>
              <a:t>better</a:t>
            </a:r>
            <a:r>
              <a:rPr dirty="0" sz="2100" spc="-6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work</a:t>
            </a:r>
            <a:r>
              <a:rPr dirty="0" sz="2100" spc="-6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performance,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innovation,</a:t>
            </a:r>
            <a:r>
              <a:rPr dirty="0" sz="2100" spc="-8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and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20" b="1">
                <a:solidFill>
                  <a:srgbClr val="FFFFFF"/>
                </a:solidFill>
                <a:latin typeface="Barlow SemiBold"/>
                <a:cs typeface="Barlow SemiBold"/>
              </a:rPr>
              <a:t>work-</a:t>
            </a:r>
            <a:r>
              <a:rPr dirty="0" sz="2100" b="1">
                <a:solidFill>
                  <a:srgbClr val="FFFFFF"/>
                </a:solidFill>
                <a:latin typeface="Barlow SemiBold"/>
                <a:cs typeface="Barlow SemiBold"/>
              </a:rPr>
              <a:t>life</a:t>
            </a:r>
            <a:r>
              <a:rPr dirty="0" sz="2100" spc="-70" b="1">
                <a:solidFill>
                  <a:srgbClr val="FFFFFF"/>
                </a:solidFill>
                <a:latin typeface="Barlow SemiBold"/>
                <a:cs typeface="Barlow SemiBold"/>
              </a:rPr>
              <a:t> </a:t>
            </a:r>
            <a:r>
              <a:rPr dirty="0" sz="2100" spc="-10" b="1">
                <a:solidFill>
                  <a:srgbClr val="FFFFFF"/>
                </a:solidFill>
                <a:latin typeface="Barlow SemiBold"/>
                <a:cs typeface="Barlow SemiBold"/>
              </a:rPr>
              <a:t>balance.</a:t>
            </a:r>
            <a:endParaRPr sz="2100">
              <a:latin typeface="Barlow SemiBold"/>
              <a:cs typeface="Barlow SemiBold"/>
            </a:endParaRPr>
          </a:p>
        </p:txBody>
      </p:sp>
      <p:sp>
        <p:nvSpPr>
          <p:cNvPr id="57" name="object 57" descr=""/>
          <p:cNvSpPr txBox="1"/>
          <p:nvPr/>
        </p:nvSpPr>
        <p:spPr>
          <a:xfrm>
            <a:off x="5800742" y="7879041"/>
            <a:ext cx="4161790" cy="47631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875" marR="5080">
              <a:lnSpc>
                <a:spcPct val="100000"/>
              </a:lnSpc>
              <a:spcBef>
                <a:spcPts val="100"/>
              </a:spcBef>
            </a:pP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By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prioritising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physical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wellbeing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through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proper</a:t>
            </a:r>
            <a:r>
              <a:rPr dirty="0" sz="2100" spc="-4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ergonomics,</a:t>
            </a:r>
            <a:r>
              <a:rPr dirty="0" sz="2100" spc="-4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regular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movement,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balanced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diet,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you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reduce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the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risk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of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injury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illness.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Equally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important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is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nurturing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your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mental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health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by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managing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stress, fostering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positive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relationships,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and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taking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time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recharge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when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you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need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to.</a:t>
            </a:r>
            <a:endParaRPr sz="2100">
              <a:latin typeface="Barlow"/>
              <a:cs typeface="Barlow"/>
            </a:endParaRPr>
          </a:p>
          <a:p>
            <a:pPr marL="12700" marR="186055">
              <a:lnSpc>
                <a:spcPct val="100000"/>
              </a:lnSpc>
              <a:spcBef>
                <a:spcPts val="2020"/>
              </a:spcBef>
            </a:pP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Together,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these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practices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create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a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resilient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productive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work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environment, empowering</a:t>
            </a:r>
            <a:r>
              <a:rPr dirty="0" sz="2100" spc="-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you</a:t>
            </a:r>
            <a:r>
              <a:rPr dirty="0" sz="2100" spc="-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to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thrive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both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personally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and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professionally.</a:t>
            </a:r>
            <a:endParaRPr sz="2100">
              <a:latin typeface="Barlow"/>
              <a:cs typeface="Barlow"/>
            </a:endParaRPr>
          </a:p>
        </p:txBody>
      </p:sp>
      <p:sp>
        <p:nvSpPr>
          <p:cNvPr id="58" name="object 58" descr=""/>
          <p:cNvSpPr txBox="1"/>
          <p:nvPr/>
        </p:nvSpPr>
        <p:spPr>
          <a:xfrm>
            <a:off x="5977570" y="12980870"/>
            <a:ext cx="3148330" cy="5791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60"/>
              </a:spcBef>
            </a:pPr>
            <a:r>
              <a:rPr dirty="0" sz="1800" b="0">
                <a:solidFill>
                  <a:srgbClr val="0993D2"/>
                </a:solidFill>
                <a:latin typeface="Barlow Medium"/>
                <a:cs typeface="Barlow Medium"/>
              </a:rPr>
              <a:t>Check</a:t>
            </a:r>
            <a:r>
              <a:rPr dirty="0" sz="1800" spc="-10" b="0">
                <a:solidFill>
                  <a:srgbClr val="0993D2"/>
                </a:solidFill>
                <a:latin typeface="Barlow Medium"/>
                <a:cs typeface="Barlow Medium"/>
              </a:rPr>
              <a:t> </a:t>
            </a:r>
            <a:r>
              <a:rPr dirty="0" sz="1800" b="0">
                <a:solidFill>
                  <a:srgbClr val="0993D2"/>
                </a:solidFill>
                <a:latin typeface="Barlow Medium"/>
                <a:cs typeface="Barlow Medium"/>
              </a:rPr>
              <a:t>out our tips to </a:t>
            </a:r>
            <a:r>
              <a:rPr dirty="0" sz="1800" spc="-10" b="0">
                <a:solidFill>
                  <a:srgbClr val="0993D2"/>
                </a:solidFill>
                <a:latin typeface="Barlow Medium"/>
                <a:cs typeface="Barlow Medium"/>
              </a:rPr>
              <a:t>safeguard </a:t>
            </a:r>
            <a:r>
              <a:rPr dirty="0" sz="1800" b="0">
                <a:solidFill>
                  <a:srgbClr val="0993D2"/>
                </a:solidFill>
                <a:latin typeface="Barlow Medium"/>
                <a:cs typeface="Barlow Medium"/>
              </a:rPr>
              <a:t>yourself</a:t>
            </a:r>
            <a:r>
              <a:rPr dirty="0" sz="1800" spc="-5" b="0">
                <a:solidFill>
                  <a:srgbClr val="0993D2"/>
                </a:solidFill>
                <a:latin typeface="Barlow Medium"/>
                <a:cs typeface="Barlow Medium"/>
              </a:rPr>
              <a:t> </a:t>
            </a:r>
            <a:r>
              <a:rPr dirty="0" sz="1800" b="0">
                <a:solidFill>
                  <a:srgbClr val="0993D2"/>
                </a:solidFill>
                <a:latin typeface="Barlow Medium"/>
                <a:cs typeface="Barlow Medium"/>
              </a:rPr>
              <a:t>on</a:t>
            </a:r>
            <a:r>
              <a:rPr dirty="0" sz="1800" spc="-5" b="0">
                <a:solidFill>
                  <a:srgbClr val="0993D2"/>
                </a:solidFill>
                <a:latin typeface="Barlow Medium"/>
                <a:cs typeface="Barlow Medium"/>
              </a:rPr>
              <a:t> </a:t>
            </a:r>
            <a:r>
              <a:rPr dirty="0" sz="1800" b="0">
                <a:solidFill>
                  <a:srgbClr val="0993D2"/>
                </a:solidFill>
                <a:latin typeface="Barlow Medium"/>
                <a:cs typeface="Barlow Medium"/>
              </a:rPr>
              <a:t>the</a:t>
            </a:r>
            <a:r>
              <a:rPr dirty="0" sz="1800" spc="-5" b="0">
                <a:solidFill>
                  <a:srgbClr val="0993D2"/>
                </a:solidFill>
                <a:latin typeface="Barlow Medium"/>
                <a:cs typeface="Barlow Medium"/>
              </a:rPr>
              <a:t> </a:t>
            </a:r>
            <a:r>
              <a:rPr dirty="0" sz="1800" b="0">
                <a:solidFill>
                  <a:srgbClr val="0993D2"/>
                </a:solidFill>
                <a:latin typeface="Barlow Medium"/>
                <a:cs typeface="Barlow Medium"/>
              </a:rPr>
              <a:t>next</a:t>
            </a:r>
            <a:r>
              <a:rPr dirty="0" sz="1800" spc="-5" b="0">
                <a:solidFill>
                  <a:srgbClr val="0993D2"/>
                </a:solidFill>
                <a:latin typeface="Barlow Medium"/>
                <a:cs typeface="Barlow Medium"/>
              </a:rPr>
              <a:t> </a:t>
            </a:r>
            <a:r>
              <a:rPr dirty="0" sz="1800" spc="-20" b="0">
                <a:solidFill>
                  <a:srgbClr val="0993D2"/>
                </a:solidFill>
                <a:latin typeface="Barlow Medium"/>
                <a:cs typeface="Barlow Medium"/>
              </a:rPr>
              <a:t>page</a:t>
            </a:r>
            <a:endParaRPr sz="1800">
              <a:latin typeface="Barlow Medium"/>
              <a:cs typeface="Barlow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924948"/>
            <a:ext cx="10692130" cy="12513310"/>
            <a:chOff x="0" y="924948"/>
            <a:chExt cx="10692130" cy="1251331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757" y="12002692"/>
              <a:ext cx="1435060" cy="143506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01357"/>
              <a:ext cx="10692003" cy="10507992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924948"/>
              <a:ext cx="5246928" cy="4236720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172553"/>
              <a:ext cx="4917351" cy="3585286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7996178"/>
              <a:ext cx="5116347" cy="4009957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7961783"/>
              <a:ext cx="4915611" cy="3809326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47196" y="4715612"/>
              <a:ext cx="4844806" cy="3632008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02527" y="4667822"/>
              <a:ext cx="4489475" cy="3426409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420751" y="440900"/>
            <a:ext cx="9777730" cy="11062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26390">
              <a:lnSpc>
                <a:spcPct val="100000"/>
              </a:lnSpc>
              <a:spcBef>
                <a:spcPts val="135"/>
              </a:spcBef>
            </a:pP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Here</a:t>
            </a:r>
            <a:r>
              <a:rPr dirty="0" sz="2450" spc="5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are</a:t>
            </a:r>
            <a:r>
              <a:rPr dirty="0" sz="2450" spc="6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some</a:t>
            </a:r>
            <a:r>
              <a:rPr dirty="0" sz="2450" spc="60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tips</a:t>
            </a:r>
            <a:r>
              <a:rPr dirty="0" sz="2450" spc="6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to</a:t>
            </a:r>
            <a:r>
              <a:rPr dirty="0" sz="2450" spc="6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safeguarding</a:t>
            </a:r>
            <a:r>
              <a:rPr dirty="0" sz="2450" spc="6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yourself</a:t>
            </a:r>
            <a:r>
              <a:rPr dirty="0" sz="2450" spc="6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this</a:t>
            </a:r>
            <a:r>
              <a:rPr dirty="0" sz="2450" spc="60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Safe</a:t>
            </a:r>
            <a:r>
              <a:rPr dirty="0" sz="2450" spc="6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b="1">
                <a:solidFill>
                  <a:srgbClr val="0093D4"/>
                </a:solidFill>
                <a:latin typeface="Barlow SemiBold"/>
                <a:cs typeface="Barlow SemiBold"/>
              </a:rPr>
              <a:t>Work</a:t>
            </a:r>
            <a:r>
              <a:rPr dirty="0" sz="2450" spc="6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450" spc="-10" b="1">
                <a:solidFill>
                  <a:srgbClr val="0093D4"/>
                </a:solidFill>
                <a:latin typeface="Barlow SemiBold"/>
                <a:cs typeface="Barlow SemiBold"/>
              </a:rPr>
              <a:t>Month:</a:t>
            </a:r>
            <a:endParaRPr sz="2450">
              <a:latin typeface="Barlow SemiBold"/>
              <a:cs typeface="Barlow SemiBold"/>
            </a:endParaRPr>
          </a:p>
          <a:p>
            <a:pPr>
              <a:lnSpc>
                <a:spcPct val="100000"/>
              </a:lnSpc>
              <a:spcBef>
                <a:spcPts val="1870"/>
              </a:spcBef>
            </a:pPr>
            <a:endParaRPr sz="2450">
              <a:latin typeface="Barlow SemiBold"/>
              <a:cs typeface="Barlow SemiBold"/>
            </a:endParaRPr>
          </a:p>
          <a:p>
            <a:pPr marL="4589145">
              <a:lnSpc>
                <a:spcPct val="100000"/>
              </a:lnSpc>
            </a:pPr>
            <a:r>
              <a:rPr dirty="0" sz="2700" b="1">
                <a:solidFill>
                  <a:srgbClr val="FFFFFF"/>
                </a:solidFill>
                <a:latin typeface="Barlow"/>
                <a:cs typeface="Barlow"/>
              </a:rPr>
              <a:t>NUTRITION</a:t>
            </a:r>
            <a:r>
              <a:rPr dirty="0" sz="2700" spc="-90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spc="-20" b="1">
                <a:solidFill>
                  <a:srgbClr val="FFFFFF"/>
                </a:solidFill>
                <a:latin typeface="Barlow"/>
                <a:cs typeface="Barlow"/>
              </a:rPr>
              <a:t>AS</a:t>
            </a:r>
            <a:r>
              <a:rPr dirty="0" sz="2700" spc="-90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b="1">
                <a:solidFill>
                  <a:srgbClr val="FFFFFF"/>
                </a:solidFill>
                <a:latin typeface="Barlow"/>
                <a:cs typeface="Barlow"/>
              </a:rPr>
              <a:t>A</a:t>
            </a:r>
            <a:r>
              <a:rPr dirty="0" sz="2700" spc="-85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spc="-10" b="1">
                <a:solidFill>
                  <a:srgbClr val="FFFFFF"/>
                </a:solidFill>
                <a:latin typeface="Barlow"/>
                <a:cs typeface="Barlow"/>
              </a:rPr>
              <a:t>SHIELD:</a:t>
            </a:r>
            <a:endParaRPr sz="2700">
              <a:latin typeface="Barlow"/>
              <a:cs typeface="Barlow"/>
            </a:endParaRPr>
          </a:p>
          <a:p>
            <a:pPr marL="4318000" marR="123189" indent="254635">
              <a:lnSpc>
                <a:spcPts val="2400"/>
              </a:lnSpc>
              <a:spcBef>
                <a:spcPts val="800"/>
              </a:spcBef>
            </a:pP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Proper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nutrition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is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vital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in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safeguarding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your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health.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Eating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balanced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diet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rich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in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vitamins, 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minerals,</a:t>
            </a:r>
            <a:r>
              <a:rPr dirty="0" sz="2100" spc="-4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 nutrients strengthens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your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immune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system,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enabling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your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body</a:t>
            </a:r>
            <a:r>
              <a:rPr dirty="0" sz="2100" spc="-8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better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ﬁght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off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illness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maintain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optimal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health.</a:t>
            </a:r>
            <a:endParaRPr sz="2100">
              <a:latin typeface="Barlow"/>
              <a:cs typeface="Barlow"/>
            </a:endParaRPr>
          </a:p>
          <a:p>
            <a:pPr algn="just" marL="4126865" marR="5080" indent="127000">
              <a:lnSpc>
                <a:spcPts val="2400"/>
              </a:lnSpc>
            </a:pP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Focus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on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enjoying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whole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foods,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staying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hydrated,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cutting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back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on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processed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foods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keep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your body</a:t>
            </a:r>
            <a:r>
              <a:rPr dirty="0" sz="2100" spc="-8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feeling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its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best!</a:t>
            </a:r>
            <a:endParaRPr sz="2100">
              <a:latin typeface="Barlow"/>
              <a:cs typeface="Barlow"/>
            </a:endParaRPr>
          </a:p>
          <a:p>
            <a:pPr>
              <a:lnSpc>
                <a:spcPct val="100000"/>
              </a:lnSpc>
              <a:spcBef>
                <a:spcPts val="900"/>
              </a:spcBef>
            </a:pPr>
            <a:endParaRPr sz="2100">
              <a:latin typeface="Barlow"/>
              <a:cs typeface="Barlow"/>
            </a:endParaRPr>
          </a:p>
          <a:p>
            <a:pPr marL="42545">
              <a:lnSpc>
                <a:spcPct val="100000"/>
              </a:lnSpc>
            </a:pPr>
            <a:r>
              <a:rPr dirty="0" sz="2700" b="1">
                <a:solidFill>
                  <a:srgbClr val="FFFFFF"/>
                </a:solidFill>
                <a:latin typeface="Barlow"/>
                <a:cs typeface="Barlow"/>
              </a:rPr>
              <a:t>FITNESS</a:t>
            </a:r>
            <a:r>
              <a:rPr dirty="0" sz="2700" spc="-90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b="1">
                <a:solidFill>
                  <a:srgbClr val="FFFFFF"/>
                </a:solidFill>
                <a:latin typeface="Barlow"/>
                <a:cs typeface="Barlow"/>
              </a:rPr>
              <a:t>FOR</a:t>
            </a:r>
            <a:r>
              <a:rPr dirty="0" sz="2700" spc="-85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spc="-10" b="1">
                <a:solidFill>
                  <a:srgbClr val="FFFFFF"/>
                </a:solidFill>
                <a:latin typeface="Barlow"/>
                <a:cs typeface="Barlow"/>
              </a:rPr>
              <a:t>RESILIENCE:</a:t>
            </a:r>
            <a:endParaRPr sz="2700">
              <a:latin typeface="Barlow"/>
              <a:cs typeface="Barlow"/>
            </a:endParaRPr>
          </a:p>
          <a:p>
            <a:pPr marL="12700" marR="4100829">
              <a:lnSpc>
                <a:spcPct val="95200"/>
              </a:lnSpc>
              <a:spcBef>
                <a:spcPts val="565"/>
              </a:spcBef>
            </a:pP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Regular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physical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activity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not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only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keeps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you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ﬁt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but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also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makes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your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body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more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resilient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stress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and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injury.</a:t>
            </a:r>
            <a:r>
              <a:rPr dirty="0" sz="2100" spc="30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Incorporating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consistent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exercise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routines into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your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daily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40">
                <a:solidFill>
                  <a:srgbClr val="FFFFFF"/>
                </a:solidFill>
                <a:latin typeface="Barlow"/>
                <a:cs typeface="Barlow"/>
              </a:rPr>
              <a:t>life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boosts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cardiovascular</a:t>
            </a:r>
            <a:r>
              <a:rPr dirty="0" sz="2100" spc="-4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health,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strengthens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muscles,</a:t>
            </a:r>
            <a:r>
              <a:rPr dirty="0" sz="2100" spc="-4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improves</a:t>
            </a: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mental</a:t>
            </a:r>
            <a:endParaRPr sz="2100">
              <a:latin typeface="Barlow"/>
              <a:cs typeface="Barlow"/>
            </a:endParaRPr>
          </a:p>
          <a:p>
            <a:pPr marL="12700" marR="4033520" indent="-635">
              <a:lnSpc>
                <a:spcPts val="2400"/>
              </a:lnSpc>
              <a:spcBef>
                <a:spcPts val="60"/>
              </a:spcBef>
            </a:pP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well-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being.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strong,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ﬁt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body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is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less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susceptible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to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injuries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can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recover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more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quickly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from</a:t>
            </a:r>
            <a:r>
              <a:rPr dirty="0" sz="2100" spc="52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physical</a:t>
            </a:r>
            <a:r>
              <a:rPr dirty="0" sz="2100" spc="-4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challenges.</a:t>
            </a:r>
            <a:endParaRPr sz="2100">
              <a:latin typeface="Barlow"/>
              <a:cs typeface="Barlow"/>
            </a:endParaRPr>
          </a:p>
          <a:p>
            <a:pPr>
              <a:lnSpc>
                <a:spcPct val="100000"/>
              </a:lnSpc>
              <a:spcBef>
                <a:spcPts val="390"/>
              </a:spcBef>
            </a:pPr>
            <a:endParaRPr sz="2100">
              <a:latin typeface="Barlow"/>
              <a:cs typeface="Barlow"/>
            </a:endParaRPr>
          </a:p>
          <a:p>
            <a:pPr marL="4589145">
              <a:lnSpc>
                <a:spcPct val="100000"/>
              </a:lnSpc>
            </a:pPr>
            <a:r>
              <a:rPr dirty="0" sz="2700" b="1">
                <a:solidFill>
                  <a:srgbClr val="FFFFFF"/>
                </a:solidFill>
                <a:latin typeface="Barlow"/>
                <a:cs typeface="Barlow"/>
              </a:rPr>
              <a:t>THE</a:t>
            </a:r>
            <a:r>
              <a:rPr dirty="0" sz="2700" spc="-45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b="1">
                <a:solidFill>
                  <a:srgbClr val="FFFFFF"/>
                </a:solidFill>
                <a:latin typeface="Barlow"/>
                <a:cs typeface="Barlow"/>
              </a:rPr>
              <a:t>POWER</a:t>
            </a:r>
            <a:r>
              <a:rPr dirty="0" sz="2700" spc="-40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b="1">
                <a:solidFill>
                  <a:srgbClr val="FFFFFF"/>
                </a:solidFill>
                <a:latin typeface="Barlow"/>
                <a:cs typeface="Barlow"/>
              </a:rPr>
              <a:t>OF</a:t>
            </a:r>
            <a:r>
              <a:rPr dirty="0" sz="2700" spc="-45" b="1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700" spc="-10" b="1">
                <a:solidFill>
                  <a:srgbClr val="FFFFFF"/>
                </a:solidFill>
                <a:latin typeface="Barlow"/>
                <a:cs typeface="Barlow"/>
              </a:rPr>
              <a:t>RECOVERY:</a:t>
            </a:r>
            <a:endParaRPr sz="2700">
              <a:latin typeface="Barlow"/>
              <a:cs typeface="Barlow"/>
            </a:endParaRPr>
          </a:p>
          <a:p>
            <a:pPr marL="4363085" marR="136525" indent="201295">
              <a:lnSpc>
                <a:spcPts val="2400"/>
              </a:lnSpc>
              <a:spcBef>
                <a:spcPts val="640"/>
              </a:spcBef>
            </a:pP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Rest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recovery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are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just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as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important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as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nutrition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exercise.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Allowing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your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body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the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time</a:t>
            </a:r>
            <a:r>
              <a:rPr dirty="0" sz="2100" spc="-7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space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recover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after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illness,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injury,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or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intense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physical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activity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is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crucial</a:t>
            </a:r>
            <a:r>
              <a:rPr dirty="0" sz="2100" spc="-7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for</a:t>
            </a:r>
            <a:endParaRPr sz="2100">
              <a:latin typeface="Barlow"/>
              <a:cs typeface="Barlow"/>
            </a:endParaRPr>
          </a:p>
          <a:p>
            <a:pPr marL="4027170" marR="139700" indent="268605">
              <a:lnSpc>
                <a:spcPts val="2400"/>
              </a:lnSpc>
            </a:pPr>
            <a:r>
              <a:rPr dirty="0" sz="2100" spc="-35">
                <a:solidFill>
                  <a:srgbClr val="FFFFFF"/>
                </a:solidFill>
                <a:latin typeface="Barlow"/>
                <a:cs typeface="Barlow"/>
              </a:rPr>
              <a:t>long-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term</a:t>
            </a:r>
            <a:r>
              <a:rPr dirty="0" sz="2100" spc="-4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health.</a:t>
            </a:r>
            <a:r>
              <a:rPr dirty="0" sz="2100" spc="-4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Recovery</a:t>
            </a:r>
            <a:r>
              <a:rPr dirty="0" sz="2100" spc="-4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practices,</a:t>
            </a:r>
            <a:r>
              <a:rPr dirty="0" sz="2100" spc="-4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such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as adequate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sleep,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stress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management,</a:t>
            </a:r>
            <a:r>
              <a:rPr dirty="0" sz="2100" spc="-4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and mindfulness,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play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</a:t>
            </a:r>
            <a:r>
              <a:rPr dirty="0" sz="2100" spc="-5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vital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role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in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restoring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your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body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6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mind,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30">
                <a:solidFill>
                  <a:srgbClr val="FFFFFF"/>
                </a:solidFill>
                <a:latin typeface="Barlow"/>
                <a:cs typeface="Barlow"/>
              </a:rPr>
              <a:t>preventing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burnout,</a:t>
            </a:r>
            <a:r>
              <a:rPr dirty="0" sz="2100" spc="-6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dirty="0" sz="2100" spc="-5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ensuring </a:t>
            </a:r>
            <a:r>
              <a:rPr dirty="0" sz="2100" spc="-25">
                <a:solidFill>
                  <a:srgbClr val="FFFFFF"/>
                </a:solidFill>
                <a:latin typeface="Barlow"/>
                <a:cs typeface="Barlow"/>
              </a:rPr>
              <a:t>you're</a:t>
            </a:r>
            <a:r>
              <a:rPr dirty="0" sz="2100" spc="-85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ready</a:t>
            </a:r>
            <a:r>
              <a:rPr dirty="0" sz="2100" spc="-8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dirty="0" sz="2100" spc="-8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20">
                <a:solidFill>
                  <a:srgbClr val="FFFFFF"/>
                </a:solidFill>
                <a:latin typeface="Barlow"/>
                <a:cs typeface="Barlow"/>
              </a:rPr>
              <a:t>face</a:t>
            </a:r>
            <a:r>
              <a:rPr dirty="0" sz="2100" spc="-8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daily</a:t>
            </a:r>
            <a:r>
              <a:rPr dirty="0" sz="2100" spc="-8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dirty="0" sz="2100" spc="-10">
                <a:solidFill>
                  <a:srgbClr val="FFFFFF"/>
                </a:solidFill>
                <a:latin typeface="Barlow"/>
                <a:cs typeface="Barlow"/>
              </a:rPr>
              <a:t>challenges.</a:t>
            </a:r>
            <a:endParaRPr sz="2100">
              <a:latin typeface="Barlow"/>
              <a:cs typeface="Barlow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2648083" y="12206851"/>
            <a:ext cx="7361555" cy="1530350"/>
          </a:xfrm>
          <a:prstGeom prst="rect">
            <a:avLst/>
          </a:prstGeom>
        </p:spPr>
        <p:txBody>
          <a:bodyPr wrap="square" lIns="0" tIns="26670" rIns="0" bIns="0" rtlCol="0" vert="horz">
            <a:spAutoFit/>
          </a:bodyPr>
          <a:lstStyle/>
          <a:p>
            <a:pPr algn="ctr" marL="634365" marR="471170">
              <a:lnSpc>
                <a:spcPts val="2360"/>
              </a:lnSpc>
              <a:spcBef>
                <a:spcPts val="210"/>
              </a:spcBef>
            </a:pP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Check</a:t>
            </a:r>
            <a:r>
              <a:rPr dirty="0" sz="2000" spc="-30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out</a:t>
            </a:r>
            <a:r>
              <a:rPr dirty="0" sz="2000" spc="-2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our</a:t>
            </a:r>
            <a:r>
              <a:rPr dirty="0" sz="2000" spc="-2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blog</a:t>
            </a:r>
            <a:r>
              <a:rPr dirty="0" sz="2000" spc="-2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for</a:t>
            </a:r>
            <a:r>
              <a:rPr dirty="0" sz="2000" spc="-2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more</a:t>
            </a:r>
            <a:r>
              <a:rPr dirty="0" sz="2000" spc="-2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wellness</a:t>
            </a:r>
            <a:r>
              <a:rPr dirty="0" sz="2000" spc="-2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spc="-10" b="1">
                <a:solidFill>
                  <a:srgbClr val="0093D4"/>
                </a:solidFill>
                <a:latin typeface="Barlow SemiBold"/>
                <a:cs typeface="Barlow SemiBold"/>
              </a:rPr>
              <a:t>information</a:t>
            </a:r>
            <a:r>
              <a:rPr dirty="0" sz="2000" spc="-30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and</a:t>
            </a:r>
            <a:r>
              <a:rPr dirty="0" sz="2000" spc="-25" b="1">
                <a:solidFill>
                  <a:srgbClr val="0093D4"/>
                </a:solidFill>
                <a:latin typeface="Barlow SemiBold"/>
                <a:cs typeface="Barlow SemiBold"/>
              </a:rPr>
              <a:t> to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contribute</a:t>
            </a:r>
            <a:r>
              <a:rPr dirty="0" sz="2000" spc="-5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to</a:t>
            </a:r>
            <a:r>
              <a:rPr dirty="0" sz="2000" spc="-50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a</a:t>
            </a:r>
            <a:r>
              <a:rPr dirty="0" sz="2000" spc="-5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safer</a:t>
            </a:r>
            <a:r>
              <a:rPr dirty="0" sz="2000" spc="-50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more</a:t>
            </a:r>
            <a:r>
              <a:rPr dirty="0" sz="2000" spc="-50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b="1">
                <a:solidFill>
                  <a:srgbClr val="0093D4"/>
                </a:solidFill>
                <a:latin typeface="Barlow SemiBold"/>
                <a:cs typeface="Barlow SemiBold"/>
              </a:rPr>
              <a:t>productive</a:t>
            </a:r>
            <a:r>
              <a:rPr dirty="0" sz="2000" spc="-55" b="1">
                <a:solidFill>
                  <a:srgbClr val="0093D4"/>
                </a:solidFill>
                <a:latin typeface="Barlow SemiBold"/>
                <a:cs typeface="Barlow SemiBold"/>
              </a:rPr>
              <a:t> </a:t>
            </a:r>
            <a:r>
              <a:rPr dirty="0" sz="2000" spc="-10" b="1">
                <a:solidFill>
                  <a:srgbClr val="0093D4"/>
                </a:solidFill>
                <a:latin typeface="Barlow SemiBold"/>
                <a:cs typeface="Barlow SemiBold"/>
              </a:rPr>
              <a:t>workplace</a:t>
            </a:r>
            <a:endParaRPr sz="2000">
              <a:latin typeface="Barlow SemiBold"/>
              <a:cs typeface="Barlow SemiBold"/>
            </a:endParaRPr>
          </a:p>
          <a:p>
            <a:pPr algn="ctr" marL="231140">
              <a:lnSpc>
                <a:spcPct val="100000"/>
              </a:lnSpc>
              <a:spcBef>
                <a:spcPts val="1235"/>
              </a:spcBef>
            </a:pPr>
            <a:r>
              <a:rPr dirty="0" u="heavy" sz="2200" spc="-10" b="1">
                <a:solidFill>
                  <a:srgbClr val="0093D4"/>
                </a:solidFill>
                <a:uFill>
                  <a:solidFill>
                    <a:srgbClr val="0093D4"/>
                  </a:solidFill>
                </a:uFill>
                <a:latin typeface="Barlow SemiBold"/>
                <a:cs typeface="Barlow SemiBold"/>
                <a:hlinkClick r:id="rId10"/>
              </a:rPr>
              <a:t>ﬁtnesspassport.com.au</a:t>
            </a:r>
            <a:endParaRPr sz="2200">
              <a:latin typeface="Barlow SemiBold"/>
              <a:cs typeface="Barlow SemiBold"/>
            </a:endParaRPr>
          </a:p>
          <a:p>
            <a:pPr marL="12700">
              <a:lnSpc>
                <a:spcPct val="100000"/>
              </a:lnSpc>
              <a:spcBef>
                <a:spcPts val="1820"/>
              </a:spcBef>
            </a:pPr>
            <a:r>
              <a:rPr dirty="0" sz="1100" b="0">
                <a:solidFill>
                  <a:srgbClr val="0093D4"/>
                </a:solidFill>
                <a:latin typeface="Barlow Medium"/>
                <a:cs typeface="Barlow Medium"/>
              </a:rPr>
              <a:t>1. </a:t>
            </a:r>
            <a:r>
              <a:rPr dirty="0" sz="1100" b="0">
                <a:solidFill>
                  <a:srgbClr val="0093D4"/>
                </a:solidFill>
                <a:latin typeface="Barlow Medium"/>
                <a:cs typeface="Barlow Medium"/>
                <a:hlinkClick r:id="rId11"/>
              </a:rPr>
              <a:t>https://www.mckinsey.com/mhi/our-insights/reframing-employee-health-moving-beyond-burnout-to-holistic-</a:t>
            </a:r>
            <a:r>
              <a:rPr dirty="0" sz="1100" spc="-10" b="0">
                <a:solidFill>
                  <a:srgbClr val="0093D4"/>
                </a:solidFill>
                <a:latin typeface="Barlow Medium"/>
                <a:cs typeface="Barlow Medium"/>
                <a:hlinkClick r:id="rId11"/>
              </a:rPr>
              <a:t>health</a:t>
            </a:r>
            <a:endParaRPr sz="1100">
              <a:latin typeface="Barlow Medium"/>
              <a:cs typeface="Barlow Medium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552611" y="13543712"/>
            <a:ext cx="18891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solidFill>
                  <a:srgbClr val="0093D4"/>
                </a:solidFill>
                <a:latin typeface="Barlow SemiBold"/>
                <a:cs typeface="Barlow SemiBold"/>
                <a:hlinkClick r:id="rId12"/>
              </a:rPr>
              <a:t>ﬁtnesspassport.com.au/blog/</a:t>
            </a:r>
            <a:endParaRPr sz="1100">
              <a:latin typeface="Barlow SemiBold"/>
              <a:cs typeface="Barlow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3D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05CE7C970E2A4DB0E92BE6AD0543E7" ma:contentTypeVersion="18" ma:contentTypeDescription="Create a new document." ma:contentTypeScope="" ma:versionID="3bfcd0f83cafbc314a3d10d9e817a09c">
  <xsd:schema xmlns:xsd="http://www.w3.org/2001/XMLSchema" xmlns:xs="http://www.w3.org/2001/XMLSchema" xmlns:p="http://schemas.microsoft.com/office/2006/metadata/properties" xmlns:ns2="5ad74e89-34f3-4fc3-b931-f3545b35e574" xmlns:ns3="a33352a1-544e-4f1c-9121-847d326bb384" targetNamespace="http://schemas.microsoft.com/office/2006/metadata/properties" ma:root="true" ma:fieldsID="efd63aee61fbf98ec15ba6f0efe85c6d" ns2:_="" ns3:_="">
    <xsd:import namespace="5ad74e89-34f3-4fc3-b931-f3545b35e574"/>
    <xsd:import namespace="a33352a1-544e-4f1c-9121-847d326bb38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74e89-34f3-4fc3-b931-f3545b35e57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3aff7f-e2d6-4a5d-8dec-bf62a9825e33}" ma:internalName="TaxCatchAll" ma:showField="CatchAllData" ma:web="5ad74e89-34f3-4fc3-b931-f3545b35e5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3352a1-544e-4f1c-9121-847d326bb3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fc25d8e-204f-4b4b-ae36-ef5e15eaf0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ad74e89-34f3-4fc3-b931-f3545b35e574" xsi:nil="true"/>
    <lcf76f155ced4ddcb4097134ff3c332f xmlns="a33352a1-544e-4f1c-9121-847d326bb38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AFDF40E-54A4-453E-9040-32606360503A}"/>
</file>

<file path=customXml/itemProps2.xml><?xml version="1.0" encoding="utf-8"?>
<ds:datastoreItem xmlns:ds="http://schemas.openxmlformats.org/officeDocument/2006/customXml" ds:itemID="{64FCB11E-2965-4512-912A-EF585ABDFCCD}"/>
</file>

<file path=customXml/itemProps3.xml><?xml version="1.0" encoding="utf-8"?>
<ds:datastoreItem xmlns:ds="http://schemas.openxmlformats.org/officeDocument/2006/customXml" ds:itemID="{D76BCD81-38A1-42E8-AD9D-B1B1DB58925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FP_SafeWorkMonth2024-1</dc:title>
  <dcterms:created xsi:type="dcterms:W3CDTF">2024-09-09T04:03:55Z</dcterms:created>
  <dcterms:modified xsi:type="dcterms:W3CDTF">2024-09-09T04:03:55Z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2024-09-02T00:00:00Z</vt:filetime>
  </property>
  <property fmtid="{D5CDD505-2E9C-101B-9397-08002B2CF9AE}" pid="3" name="Creator">
    <vt:lpwstr>Adobe Illustrator 28.7 (Windows)</vt:lpwstr>
  </property>
  <property fmtid="{D5CDD505-2E9C-101B-9397-08002B2CF9AE}" pid="4" name="LastSaved">
    <vt:filetime>2024-09-09T00:00:00Z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0x0101007F05CE7C970E2A4DB0E92BE6AD0543E7</vt:lpwstr>
  </property>
</Properties>
</file>